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8" r:id="rId5"/>
  </p:sldIdLst>
  <p:sldSz cx="7169150" cy="5376863" type="B5ISO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94">
          <p15:clr>
            <a:srgbClr val="A4A3A4"/>
          </p15:clr>
        </p15:guide>
        <p15:guide id="2" pos="22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CCFFCC"/>
    <a:srgbClr val="66FF99"/>
    <a:srgbClr val="FFCCFF"/>
    <a:srgbClr val="FFFF99"/>
    <a:srgbClr val="0066FF"/>
    <a:srgbClr val="0000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17" autoAdjust="0"/>
    <p:restoredTop sz="94694" autoAdjust="0"/>
  </p:normalViewPr>
  <p:slideViewPr>
    <p:cSldViewPr>
      <p:cViewPr varScale="1">
        <p:scale>
          <a:sx n="155" d="100"/>
          <a:sy n="155" d="100"/>
        </p:scale>
        <p:origin x="592" y="176"/>
      </p:cViewPr>
      <p:guideLst>
        <p:guide orient="horz" pos="1694"/>
        <p:guide pos="225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48" y="-90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8468" cy="496427"/>
          </a:xfrm>
          <a:prstGeom prst="rect">
            <a:avLst/>
          </a:prstGeom>
        </p:spPr>
        <p:txBody>
          <a:bodyPr vert="horz" lIns="88286" tIns="44142" rIns="88286" bIns="44142" rtlCol="0"/>
          <a:lstStyle>
            <a:lvl1pPr algn="l">
              <a:defRPr sz="11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57210" y="3"/>
            <a:ext cx="2948468" cy="496427"/>
          </a:xfrm>
          <a:prstGeom prst="rect">
            <a:avLst/>
          </a:prstGeom>
        </p:spPr>
        <p:txBody>
          <a:bodyPr vert="horz" lIns="88286" tIns="44142" rIns="88286" bIns="44142" rtlCol="0"/>
          <a:lstStyle>
            <a:lvl1pPr algn="r">
              <a:defRPr sz="1100"/>
            </a:lvl1pPr>
          </a:lstStyle>
          <a:p>
            <a:pPr>
              <a:defRPr/>
            </a:pPr>
            <a:fld id="{61232BED-22F8-46F8-A6C8-A864C3FF304D}" type="datetimeFigureOut">
              <a:rPr lang="ja-JP" altLang="en-US"/>
              <a:pPr>
                <a:defRPr/>
              </a:pPr>
              <a:t>2022/9/22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441371"/>
            <a:ext cx="2948468" cy="496427"/>
          </a:xfrm>
          <a:prstGeom prst="rect">
            <a:avLst/>
          </a:prstGeom>
        </p:spPr>
        <p:txBody>
          <a:bodyPr vert="horz" lIns="88286" tIns="44142" rIns="88286" bIns="44142" rtlCol="0" anchor="b"/>
          <a:lstStyle>
            <a:lvl1pPr algn="l">
              <a:defRPr sz="11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57210" y="9441371"/>
            <a:ext cx="2948468" cy="496427"/>
          </a:xfrm>
          <a:prstGeom prst="rect">
            <a:avLst/>
          </a:prstGeom>
        </p:spPr>
        <p:txBody>
          <a:bodyPr vert="horz" lIns="88286" tIns="44142" rIns="88286" bIns="44142" rtlCol="0" anchor="b"/>
          <a:lstStyle>
            <a:lvl1pPr algn="r">
              <a:defRPr sz="1100"/>
            </a:lvl1pPr>
          </a:lstStyle>
          <a:p>
            <a:pPr>
              <a:defRPr/>
            </a:pPr>
            <a:fld id="{4B55A590-1E65-44BB-ABC7-5E0186652AB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98124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9990" cy="497969"/>
          </a:xfrm>
          <a:prstGeom prst="rect">
            <a:avLst/>
          </a:prstGeom>
        </p:spPr>
        <p:txBody>
          <a:bodyPr vert="horz" lIns="106082" tIns="53042" rIns="106082" bIns="53042" rtlCol="0"/>
          <a:lstStyle>
            <a:lvl1pPr algn="l">
              <a:defRPr sz="14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5691" y="3"/>
            <a:ext cx="2949990" cy="497969"/>
          </a:xfrm>
          <a:prstGeom prst="rect">
            <a:avLst/>
          </a:prstGeom>
        </p:spPr>
        <p:txBody>
          <a:bodyPr vert="horz" lIns="106082" tIns="53042" rIns="106082" bIns="53042" rtlCol="0"/>
          <a:lstStyle>
            <a:lvl1pPr algn="r">
              <a:defRPr sz="1400"/>
            </a:lvl1pPr>
          </a:lstStyle>
          <a:p>
            <a:pPr>
              <a:defRPr/>
            </a:pPr>
            <a:fld id="{058235DF-6C40-49D9-ABED-7812D9B8EACE}" type="datetimeFigureOut">
              <a:rPr lang="ja-JP" altLang="en-US"/>
              <a:pPr>
                <a:defRPr/>
              </a:pPr>
              <a:t>2022/9/22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6082" tIns="53042" rIns="106082" bIns="53042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418" y="4722227"/>
            <a:ext cx="5446369" cy="4472470"/>
          </a:xfrm>
          <a:prstGeom prst="rect">
            <a:avLst/>
          </a:prstGeom>
        </p:spPr>
        <p:txBody>
          <a:bodyPr vert="horz" lIns="106082" tIns="53042" rIns="106082" bIns="53042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39830"/>
            <a:ext cx="2949990" cy="497968"/>
          </a:xfrm>
          <a:prstGeom prst="rect">
            <a:avLst/>
          </a:prstGeom>
        </p:spPr>
        <p:txBody>
          <a:bodyPr vert="horz" lIns="106082" tIns="53042" rIns="106082" bIns="53042" rtlCol="0" anchor="b"/>
          <a:lstStyle>
            <a:lvl1pPr algn="l">
              <a:defRPr sz="14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5691" y="9439830"/>
            <a:ext cx="2949990" cy="497968"/>
          </a:xfrm>
          <a:prstGeom prst="rect">
            <a:avLst/>
          </a:prstGeom>
        </p:spPr>
        <p:txBody>
          <a:bodyPr vert="horz" lIns="106082" tIns="53042" rIns="106082" bIns="53042" rtlCol="0" anchor="b"/>
          <a:lstStyle>
            <a:lvl1pPr algn="r">
              <a:defRPr sz="1400"/>
            </a:lvl1pPr>
          </a:lstStyle>
          <a:p>
            <a:pPr>
              <a:defRPr/>
            </a:pPr>
            <a:fld id="{F7630BF4-1200-43E5-B77E-45F043D2C17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719809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410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17640" indent="-276015" eaLnBrk="0" hangingPunct="0"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04061" indent="-220812" eaLnBrk="0" hangingPunct="0"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545686" indent="-220812" eaLnBrk="0" hangingPunct="0"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1987310" indent="-220812" eaLnBrk="0" hangingPunct="0"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428934" indent="-220812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870559" indent="-220812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312183" indent="-220812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753809" indent="-220812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3FCA539-BF6C-4465-80B6-76453A400A82}" type="slidenum">
              <a:rPr lang="ja-JP" altLang="en-US"/>
              <a:pPr eaLnBrk="1" hangingPunct="1"/>
              <a:t>1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38163" y="1670050"/>
            <a:ext cx="6092825" cy="11525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74738" y="3046413"/>
            <a:ext cx="5019675" cy="13747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25223-02A6-4F8F-937F-7BBAC2F3CCB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47115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0A0E6-1F7B-48F3-8081-8664D103F08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06582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66738" y="3454400"/>
            <a:ext cx="6092825" cy="106838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66738" y="2279650"/>
            <a:ext cx="6092825" cy="11747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24282-1F0A-461A-9C77-0B148335337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5795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58775" y="1254125"/>
            <a:ext cx="3149600" cy="3549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660775" y="1254125"/>
            <a:ext cx="3149600" cy="3549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BA507-A170-40B5-A0FC-FD3699554CC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71661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58775" y="1203325"/>
            <a:ext cx="3167063" cy="5016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58775" y="1704975"/>
            <a:ext cx="3167063" cy="3098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641725" y="1203325"/>
            <a:ext cx="3168650" cy="5016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641725" y="1704975"/>
            <a:ext cx="3168650" cy="3098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F348D-8A4A-4A38-8EB3-ABD131087DB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67167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124C9-CB84-47F0-97C0-218252D8AFF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54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60B2B-2EF7-44A1-BA53-F9D516AE92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5508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58775" y="214313"/>
            <a:ext cx="2359025" cy="9112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803525" y="214313"/>
            <a:ext cx="4006850" cy="45894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58775" y="1125538"/>
            <a:ext cx="2359025" cy="36782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1FF55-0100-4E3E-BEC4-4979C71EE85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21420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04938" y="3763963"/>
            <a:ext cx="4302125" cy="4445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404938" y="481013"/>
            <a:ext cx="4302125" cy="3225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404938" y="4208463"/>
            <a:ext cx="4302125" cy="6302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69763-8E11-4719-A9E2-44DA25D1C55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95146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3C1CC-0B4E-42C0-ACA3-86AAD4FB56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61216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197475" y="215900"/>
            <a:ext cx="1612900" cy="458787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58775" y="215900"/>
            <a:ext cx="4686300" cy="458787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9D89D-A2CC-4A13-9E91-B2119B552F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97259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215900"/>
            <a:ext cx="64516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680" tIns="35840" rIns="71680" bIns="358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254125"/>
            <a:ext cx="6451600" cy="354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680" tIns="35840" rIns="71680" bIns="35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58775" y="4895850"/>
            <a:ext cx="1673225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1680" tIns="35840" rIns="71680" bIns="35840" numCol="1" anchor="t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49513" y="4895850"/>
            <a:ext cx="2270125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1680" tIns="35840" rIns="71680" bIns="35840" numCol="1" anchor="t" anchorCtr="0" compatLnSpc="1">
            <a:prstTxWarp prst="textNoShape">
              <a:avLst/>
            </a:prstTxWarp>
          </a:bodyPr>
          <a:lstStyle>
            <a:lvl1pPr algn="ctr">
              <a:defRPr sz="11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137150" y="4895850"/>
            <a:ext cx="1673225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1680" tIns="35840" rIns="71680" bIns="35840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pPr>
              <a:defRPr/>
            </a:pPr>
            <a:fld id="{24BF8E15-6FA4-40ED-81F0-36EAA36CFA2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17550" rtl="0" eaLnBrk="0" fontAlgn="base" hangingPunct="0">
        <a:spcBef>
          <a:spcPct val="0"/>
        </a:spcBef>
        <a:spcAft>
          <a:spcPct val="0"/>
        </a:spcAft>
        <a:defRPr kumimoji="1" sz="3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17550" rtl="0" eaLnBrk="0" fontAlgn="base" hangingPunct="0">
        <a:spcBef>
          <a:spcPct val="0"/>
        </a:spcBef>
        <a:spcAft>
          <a:spcPct val="0"/>
        </a:spcAft>
        <a:defRPr kumimoji="1" sz="3400">
          <a:solidFill>
            <a:schemeClr val="tx2"/>
          </a:solidFill>
          <a:latin typeface="Arial" charset="0"/>
          <a:ea typeface="ＭＳ Ｐゴシック" charset="-128"/>
        </a:defRPr>
      </a:lvl2pPr>
      <a:lvl3pPr algn="ctr" defTabSz="717550" rtl="0" eaLnBrk="0" fontAlgn="base" hangingPunct="0">
        <a:spcBef>
          <a:spcPct val="0"/>
        </a:spcBef>
        <a:spcAft>
          <a:spcPct val="0"/>
        </a:spcAft>
        <a:defRPr kumimoji="1" sz="3400">
          <a:solidFill>
            <a:schemeClr val="tx2"/>
          </a:solidFill>
          <a:latin typeface="Arial" charset="0"/>
          <a:ea typeface="ＭＳ Ｐゴシック" charset="-128"/>
        </a:defRPr>
      </a:lvl3pPr>
      <a:lvl4pPr algn="ctr" defTabSz="717550" rtl="0" eaLnBrk="0" fontAlgn="base" hangingPunct="0">
        <a:spcBef>
          <a:spcPct val="0"/>
        </a:spcBef>
        <a:spcAft>
          <a:spcPct val="0"/>
        </a:spcAft>
        <a:defRPr kumimoji="1" sz="3400">
          <a:solidFill>
            <a:schemeClr val="tx2"/>
          </a:solidFill>
          <a:latin typeface="Arial" charset="0"/>
          <a:ea typeface="ＭＳ Ｐゴシック" charset="-128"/>
        </a:defRPr>
      </a:lvl4pPr>
      <a:lvl5pPr algn="ctr" defTabSz="717550" rtl="0" eaLnBrk="0" fontAlgn="base" hangingPunct="0">
        <a:spcBef>
          <a:spcPct val="0"/>
        </a:spcBef>
        <a:spcAft>
          <a:spcPct val="0"/>
        </a:spcAft>
        <a:defRPr kumimoji="1" sz="3400">
          <a:solidFill>
            <a:schemeClr val="tx2"/>
          </a:solidFill>
          <a:latin typeface="Arial" charset="0"/>
          <a:ea typeface="ＭＳ Ｐゴシック" charset="-128"/>
        </a:defRPr>
      </a:lvl5pPr>
      <a:lvl6pPr marL="457200" algn="ctr" defTabSz="717550" rtl="0" fontAlgn="base">
        <a:spcBef>
          <a:spcPct val="0"/>
        </a:spcBef>
        <a:spcAft>
          <a:spcPct val="0"/>
        </a:spcAft>
        <a:defRPr kumimoji="1" sz="34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defTabSz="717550" rtl="0" fontAlgn="base">
        <a:spcBef>
          <a:spcPct val="0"/>
        </a:spcBef>
        <a:spcAft>
          <a:spcPct val="0"/>
        </a:spcAft>
        <a:defRPr kumimoji="1" sz="34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defTabSz="717550" rtl="0" fontAlgn="base">
        <a:spcBef>
          <a:spcPct val="0"/>
        </a:spcBef>
        <a:spcAft>
          <a:spcPct val="0"/>
        </a:spcAft>
        <a:defRPr kumimoji="1" sz="34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defTabSz="717550" rtl="0" fontAlgn="base">
        <a:spcBef>
          <a:spcPct val="0"/>
        </a:spcBef>
        <a:spcAft>
          <a:spcPct val="0"/>
        </a:spcAft>
        <a:defRPr kumimoji="1" sz="34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268288" indent="-268288" algn="l" defTabSz="717550" rtl="0" eaLnBrk="0" fontAlgn="base" hangingPunct="0">
        <a:spcBef>
          <a:spcPct val="20000"/>
        </a:spcBef>
        <a:spcAft>
          <a:spcPct val="0"/>
        </a:spcAft>
        <a:buChar char="•"/>
        <a:defRPr kumimoji="1" sz="2500">
          <a:solidFill>
            <a:schemeClr val="tx1"/>
          </a:solidFill>
          <a:latin typeface="+mn-lt"/>
          <a:ea typeface="+mn-ea"/>
          <a:cs typeface="+mn-cs"/>
        </a:defRPr>
      </a:lvl1pPr>
      <a:lvl2pPr marL="582613" indent="-223838" algn="l" defTabSz="717550" rtl="0" eaLnBrk="0" fontAlgn="base" hangingPunct="0">
        <a:spcBef>
          <a:spcPct val="20000"/>
        </a:spcBef>
        <a:spcAft>
          <a:spcPct val="0"/>
        </a:spcAft>
        <a:buChar char="–"/>
        <a:defRPr kumimoji="1" sz="2200">
          <a:solidFill>
            <a:schemeClr val="tx1"/>
          </a:solidFill>
          <a:latin typeface="+mn-lt"/>
          <a:ea typeface="+mn-ea"/>
        </a:defRPr>
      </a:lvl2pPr>
      <a:lvl3pPr marL="895350" indent="-177800" algn="l" defTabSz="717550" rtl="0" eaLnBrk="0" fontAlgn="base" hangingPunct="0">
        <a:spcBef>
          <a:spcPct val="20000"/>
        </a:spcBef>
        <a:spcAft>
          <a:spcPct val="0"/>
        </a:spcAft>
        <a:buChar char="•"/>
        <a:defRPr kumimoji="1" sz="1900">
          <a:solidFill>
            <a:schemeClr val="tx1"/>
          </a:solidFill>
          <a:latin typeface="+mn-lt"/>
          <a:ea typeface="+mn-ea"/>
        </a:defRPr>
      </a:lvl3pPr>
      <a:lvl4pPr marL="1254125" indent="-179388" algn="l" defTabSz="717550" rtl="0" eaLnBrk="0" fontAlgn="base" hangingPunct="0">
        <a:spcBef>
          <a:spcPct val="20000"/>
        </a:spcBef>
        <a:spcAft>
          <a:spcPct val="0"/>
        </a:spcAft>
        <a:buChar char="–"/>
        <a:defRPr kumimoji="1" sz="1600">
          <a:solidFill>
            <a:schemeClr val="tx1"/>
          </a:solidFill>
          <a:latin typeface="+mn-lt"/>
          <a:ea typeface="+mn-ea"/>
        </a:defRPr>
      </a:lvl4pPr>
      <a:lvl5pPr marL="1612900" indent="-179388" algn="l" defTabSz="717550" rtl="0" eaLnBrk="0" fontAlgn="base" hangingPunct="0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5pPr>
      <a:lvl6pPr marL="2070100" indent="-179388" algn="l" defTabSz="717550" rtl="0" fontAlgn="base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6pPr>
      <a:lvl7pPr marL="2527300" indent="-179388" algn="l" defTabSz="717550" rtl="0" fontAlgn="base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7pPr>
      <a:lvl8pPr marL="2984500" indent="-179388" algn="l" defTabSz="717550" rtl="0" fontAlgn="base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8pPr>
      <a:lvl9pPr marL="3441700" indent="-179388" algn="l" defTabSz="717550" rtl="0" fontAlgn="base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5"/>
          <p:cNvSpPr>
            <a:spLocks noChangeArrowheads="1"/>
          </p:cNvSpPr>
          <p:nvPr/>
        </p:nvSpPr>
        <p:spPr bwMode="auto">
          <a:xfrm>
            <a:off x="0" y="0"/>
            <a:ext cx="7169150" cy="5376863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0" y="0"/>
            <a:ext cx="7164388" cy="8244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tx1"/>
            </a:solidFill>
          </a:ln>
        </p:spPr>
        <p:txBody>
          <a:bodyPr lIns="71680" tIns="35840" rIns="71680" bIns="35840" anchor="ctr"/>
          <a:lstStyle>
            <a:lvl1pPr algn="ctr" defTabSz="717550" rtl="0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17550" rtl="0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defTabSz="717550" rtl="0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defTabSz="717550" rtl="0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defTabSz="717550" rtl="0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defTabSz="717550" rtl="0" fontAlgn="base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defTabSz="717550" rtl="0" fontAlgn="base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defTabSz="717550" rtl="0" fontAlgn="base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defTabSz="717550" rtl="0" fontAlgn="base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+mn-ea"/>
                <a:ea typeface="+mn-ea"/>
                <a:cs typeface="メイリオ" panose="020B0604030504040204" pitchFamily="50" charset="-128"/>
              </a:rPr>
              <a:t>第</a:t>
            </a:r>
            <a:r>
              <a:rPr lang="en-US" altLang="zh-CN" sz="2000" b="1" dirty="0">
                <a:solidFill>
                  <a:schemeClr val="tx1"/>
                </a:solidFill>
                <a:latin typeface="+mn-ea"/>
                <a:ea typeface="+mn-ea"/>
                <a:cs typeface="メイリオ" panose="020B0604030504040204" pitchFamily="50" charset="-128"/>
              </a:rPr>
              <a:t>28</a:t>
            </a:r>
            <a:r>
              <a:rPr lang="zh-CN" altLang="en-US" sz="2000" b="1" dirty="0">
                <a:solidFill>
                  <a:schemeClr val="tx1"/>
                </a:solidFill>
                <a:latin typeface="+mn-ea"/>
                <a:ea typeface="+mn-ea"/>
                <a:cs typeface="メイリオ" panose="020B0604030504040204" pitchFamily="50" charset="-128"/>
              </a:rPr>
              <a:t>回日本血液透析濾過医学会学術集会・総会</a:t>
            </a:r>
            <a:endParaRPr lang="en-US" altLang="zh-CN" sz="2000" b="1" dirty="0">
              <a:solidFill>
                <a:schemeClr val="tx1"/>
              </a:solidFill>
              <a:latin typeface="+mn-ea"/>
              <a:ea typeface="+mn-ea"/>
              <a:cs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en-US" altLang="ja-JP" sz="2000" b="1" kern="0" dirty="0">
                <a:solidFill>
                  <a:schemeClr val="tx1"/>
                </a:solidFill>
                <a:latin typeface="+mn-ea"/>
                <a:ea typeface="+mn-ea"/>
                <a:cs typeface="メイリオ" panose="020B0604030504040204" pitchFamily="50" charset="-128"/>
              </a:rPr>
              <a:t>【</a:t>
            </a:r>
            <a:r>
              <a:rPr lang="ja-JP" altLang="en-US" sz="2000" b="1" kern="0">
                <a:solidFill>
                  <a:schemeClr val="tx1"/>
                </a:solidFill>
                <a:latin typeface="+mn-ea"/>
                <a:ea typeface="+mn-ea"/>
                <a:cs typeface="メイリオ" panose="020B0604030504040204" pitchFamily="50" charset="-128"/>
              </a:rPr>
              <a:t>送付状</a:t>
            </a:r>
            <a:r>
              <a:rPr lang="en-US" altLang="ja-JP" sz="2000" b="1" kern="0" dirty="0">
                <a:solidFill>
                  <a:schemeClr val="tx1"/>
                </a:solidFill>
                <a:latin typeface="+mn-ea"/>
                <a:ea typeface="+mn-ea"/>
                <a:cs typeface="メイリオ" panose="020B0604030504040204" pitchFamily="50" charset="-128"/>
              </a:rPr>
              <a:t>】</a:t>
            </a:r>
            <a:r>
              <a:rPr lang="ja-JP" altLang="en-US" sz="2000" b="1" kern="0">
                <a:solidFill>
                  <a:schemeClr val="tx1"/>
                </a:solidFill>
                <a:latin typeface="+mn-ea"/>
                <a:ea typeface="+mn-ea"/>
                <a:cs typeface="メイリオ" panose="020B0604030504040204" pitchFamily="50" charset="-128"/>
              </a:rPr>
              <a:t>　掲示用ポスター・チラシ</a:t>
            </a:r>
            <a:endParaRPr lang="ja-JP" altLang="en-US" sz="2000" b="1" kern="0" dirty="0">
              <a:solidFill>
                <a:schemeClr val="tx1"/>
              </a:solidFill>
              <a:latin typeface="+mn-ea"/>
              <a:ea typeface="+mn-ea"/>
              <a:cs typeface="メイリオ" panose="020B0604030504040204" pitchFamily="50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898187"/>
              </p:ext>
            </p:extLst>
          </p:nvPr>
        </p:nvGraphicFramePr>
        <p:xfrm>
          <a:off x="50697" y="843713"/>
          <a:ext cx="7062993" cy="45158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3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1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66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12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71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1" dirty="0">
                          <a:latin typeface="+mn-ea"/>
                          <a:ea typeface="+mn-ea"/>
                        </a:rPr>
                        <a:t>貴団体名・貴社名</a:t>
                      </a:r>
                    </a:p>
                  </a:txBody>
                  <a:tcPr marL="91435" marR="91435" marT="45707" marB="45707" anchor="ctr">
                    <a:solidFill>
                      <a:srgbClr val="CCFFFF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kumimoji="1" lang="ja-JP" altLang="en-US" sz="1400" b="0" dirty="0">
                        <a:latin typeface="+mn-ea"/>
                        <a:ea typeface="+mn-ea"/>
                      </a:endParaRPr>
                    </a:p>
                  </a:txBody>
                  <a:tcPr marL="91435" marR="91435" marT="45707" marB="45707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556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300" b="1" dirty="0">
                          <a:latin typeface="+mn-ea"/>
                          <a:ea typeface="+mn-ea"/>
                        </a:rPr>
                        <a:t>ご担当者</a:t>
                      </a:r>
                    </a:p>
                  </a:txBody>
                  <a:tcPr marL="91435" marR="91435" marT="45707" marB="45707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1" dirty="0">
                          <a:latin typeface="+mn-ea"/>
                          <a:ea typeface="+mn-ea"/>
                        </a:rPr>
                        <a:t>ご所属</a:t>
                      </a:r>
                    </a:p>
                  </a:txBody>
                  <a:tcPr marL="91435" marR="91435" marT="45707" marB="45707">
                    <a:solidFill>
                      <a:srgbClr val="CCFFFF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sz="1600" b="0" dirty="0">
                        <a:latin typeface="+mn-ea"/>
                        <a:ea typeface="+mn-ea"/>
                      </a:endParaRPr>
                    </a:p>
                  </a:txBody>
                  <a:tcPr marL="91435" marR="91435" marT="45707" marB="45707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556">
                <a:tc vMerge="1">
                  <a:txBody>
                    <a:bodyPr/>
                    <a:lstStyle/>
                    <a:p>
                      <a:pPr algn="dist"/>
                      <a:endParaRPr kumimoji="1" lang="ja-JP" altLang="en-US" sz="1600" dirty="0"/>
                    </a:p>
                  </a:txBody>
                  <a:tcPr marL="91435" marR="91435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1" dirty="0">
                          <a:latin typeface="+mn-ea"/>
                          <a:ea typeface="+mn-ea"/>
                        </a:rPr>
                        <a:t>氏名</a:t>
                      </a:r>
                    </a:p>
                  </a:txBody>
                  <a:tcPr marL="91435" marR="91435" marT="45707" marB="45707">
                    <a:solidFill>
                      <a:srgbClr val="CCFFFF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sz="1600" b="0" dirty="0">
                        <a:latin typeface="+mn-ea"/>
                        <a:ea typeface="+mn-ea"/>
                      </a:endParaRPr>
                    </a:p>
                  </a:txBody>
                  <a:tcPr marL="91435" marR="91435" marT="45707" marB="45707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040">
                <a:tc vMerge="1">
                  <a:txBody>
                    <a:bodyPr/>
                    <a:lstStyle/>
                    <a:p>
                      <a:pPr algn="dist"/>
                      <a:endParaRPr kumimoji="1" lang="ja-JP" altLang="en-US" sz="1600" dirty="0"/>
                    </a:p>
                  </a:txBody>
                  <a:tcPr marL="91435" marR="91435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1" dirty="0">
                          <a:latin typeface="+mn-ea"/>
                          <a:ea typeface="+mn-ea"/>
                        </a:rPr>
                        <a:t>ご連絡先（</a:t>
                      </a:r>
                      <a:r>
                        <a:rPr kumimoji="1" lang="en-US" altLang="ja-JP" sz="1300" b="1" dirty="0">
                          <a:latin typeface="+mn-ea"/>
                          <a:ea typeface="+mn-ea"/>
                        </a:rPr>
                        <a:t>TEL</a:t>
                      </a:r>
                      <a:r>
                        <a:rPr kumimoji="1" lang="ja-JP" altLang="en-US" sz="1300" b="1" dirty="0">
                          <a:latin typeface="+mn-ea"/>
                          <a:ea typeface="+mn-ea"/>
                        </a:rPr>
                        <a:t>）</a:t>
                      </a:r>
                    </a:p>
                  </a:txBody>
                  <a:tcPr marL="91435" marR="91435" marT="45707" marB="45707">
                    <a:solidFill>
                      <a:srgbClr val="CCFFFF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sz="800" b="0" dirty="0">
                        <a:latin typeface="+mn-ea"/>
                        <a:ea typeface="+mn-ea"/>
                      </a:endParaRPr>
                    </a:p>
                  </a:txBody>
                  <a:tcPr marL="91435" marR="91435" marT="45707" marB="45707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2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1" dirty="0">
                          <a:latin typeface="+mn-ea"/>
                          <a:ea typeface="+mn-ea"/>
                        </a:rPr>
                        <a:t>送付物</a:t>
                      </a:r>
                    </a:p>
                  </a:txBody>
                  <a:tcPr marL="91435" marR="91435" marT="45707" marB="45707" anchor="ctr">
                    <a:solidFill>
                      <a:srgbClr val="CCFFFF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kumimoji="1" lang="en-US" altLang="ja-JP" sz="1400" b="1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400" b="1" dirty="0">
                          <a:latin typeface="+mn-ea"/>
                          <a:ea typeface="+mn-ea"/>
                        </a:rPr>
                        <a:t>ポスター（　　　　　　）部　　　チラシ（　　　　　　　　）部</a:t>
                      </a:r>
                      <a:endParaRPr kumimoji="1" lang="en-US" altLang="ja-JP" sz="1400" b="1" dirty="0">
                        <a:latin typeface="+mn-ea"/>
                        <a:ea typeface="+mn-ea"/>
                      </a:endParaRPr>
                    </a:p>
                    <a:p>
                      <a:r>
                        <a:rPr lang="ja-JP" altLang="en-US" sz="1000" dirty="0"/>
                        <a:t>＊掲示物は，学会終了後に破棄いたしますので予めご了承ください。</a:t>
                      </a:r>
                      <a:endParaRPr kumimoji="1" lang="ja-JP" altLang="en-US" sz="1000" b="0" dirty="0">
                        <a:latin typeface="+mn-ea"/>
                        <a:ea typeface="+mn-ea"/>
                      </a:endParaRPr>
                    </a:p>
                  </a:txBody>
                  <a:tcPr marL="91435" marR="91435" marT="45707" marB="45707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79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latin typeface="+mn-ea"/>
                          <a:ea typeface="+mn-ea"/>
                        </a:rPr>
                        <a:t>備考</a:t>
                      </a:r>
                    </a:p>
                  </a:txBody>
                  <a:tcPr marL="91435" marR="91435" marT="45707" marB="45707" anchor="ctr">
                    <a:solidFill>
                      <a:srgbClr val="CC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latin typeface="+mn-ea"/>
                          <a:ea typeface="+mn-ea"/>
                        </a:rPr>
                        <a:t>　　　　　　　</a:t>
                      </a:r>
                      <a:endParaRPr kumimoji="1" lang="en-US" altLang="ja-JP" sz="1400" b="1" dirty="0"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1" dirty="0">
                        <a:latin typeface="+mn-ea"/>
                        <a:ea typeface="+mn-ea"/>
                      </a:endParaRPr>
                    </a:p>
                  </a:txBody>
                  <a:tcPr marL="91435" marR="91435" marT="45707" marB="45707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latin typeface="+mn-ea"/>
                          <a:ea typeface="+mn-ea"/>
                        </a:rPr>
                        <a:t>個数</a:t>
                      </a:r>
                    </a:p>
                  </a:txBody>
                  <a:tcPr marL="91435" marR="91435" marT="45707" marB="45707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latin typeface="+mn-ea"/>
                          <a:ea typeface="+mn-ea"/>
                        </a:rPr>
                        <a:t>　　　　　　　</a:t>
                      </a:r>
                      <a:endParaRPr kumimoji="1" lang="en-US" altLang="ja-JP" sz="1400" b="1" dirty="0"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latin typeface="+mn-ea"/>
                          <a:ea typeface="+mn-ea"/>
                        </a:rPr>
                        <a:t>　　　　　　　／　　　　　　個口</a:t>
                      </a:r>
                    </a:p>
                  </a:txBody>
                  <a:tcPr marL="91435" marR="91435" marT="45707" marB="4570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184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1" dirty="0">
                          <a:latin typeface="+mn-ea"/>
                          <a:ea typeface="+mn-ea"/>
                        </a:rPr>
                        <a:t>送付先</a:t>
                      </a:r>
                      <a:endParaRPr kumimoji="1" lang="en-US" altLang="ja-JP" sz="1300" b="1" dirty="0">
                        <a:latin typeface="+mn-ea"/>
                        <a:ea typeface="+mn-ea"/>
                      </a:endParaRPr>
                    </a:p>
                  </a:txBody>
                  <a:tcPr marL="91435" marR="91435" marT="45707" marB="45707" anchor="ctr">
                    <a:solidFill>
                      <a:srgbClr val="CC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〒</a:t>
                      </a:r>
                      <a:r>
                        <a:rPr lang="en-US" altLang="zh-TW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506-0031 </a:t>
                      </a:r>
                      <a:r>
                        <a:rPr lang="zh-TW" altLang="en-US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岐阜県高山市西之一色町</a:t>
                      </a:r>
                      <a:r>
                        <a:rPr lang="en-US" altLang="zh-TW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2-180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高山</a:t>
                      </a:r>
                      <a:r>
                        <a:rPr lang="ja-JP" altLang="en-US" sz="1200" b="1" i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グリーンホテル　桜凛閣</a:t>
                      </a:r>
                      <a:r>
                        <a:rPr lang="en-US" altLang="ja-JP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en-US" altLang="zh-TW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F</a:t>
                      </a:r>
                      <a:r>
                        <a:rPr lang="ja-JP" altLang="en-US" sz="1200" b="1" i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いちい・つつじ</a:t>
                      </a:r>
                      <a:endParaRPr lang="en-US" altLang="zh-TW" sz="1200" b="1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第</a:t>
                      </a:r>
                      <a:r>
                        <a:rPr lang="en-US" altLang="zh-TW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28</a:t>
                      </a:r>
                      <a:r>
                        <a:rPr lang="zh-TW" altLang="en-US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回日本血液透析濾過医学会学術集会・総会</a:t>
                      </a:r>
                      <a:r>
                        <a:rPr lang="ja-JP" altLang="en-US" sz="1200" b="1" i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大会本部</a:t>
                      </a:r>
                      <a:r>
                        <a:rPr lang="zh-TW" altLang="en-US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宛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TW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TEL</a:t>
                      </a:r>
                      <a:r>
                        <a:rPr lang="zh-TW" altLang="en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" altLang="zh-TW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0577-33-5500 (</a:t>
                      </a:r>
                      <a:r>
                        <a:rPr lang="zh-TW" altLang="en-US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代</a:t>
                      </a:r>
                      <a:r>
                        <a:rPr lang="en-US" altLang="zh-TW" sz="1200" b="1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en-US" altLang="zh-CN" sz="1200" b="1" dirty="0">
                        <a:latin typeface="+mj-ea"/>
                      </a:endParaRPr>
                    </a:p>
                  </a:txBody>
                  <a:tcPr marL="91435" marR="91435" marT="45707" marB="45707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0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>
                          <a:latin typeface="+mn-ea"/>
                          <a:ea typeface="+mn-ea"/>
                        </a:rPr>
                        <a:t>日時指定</a:t>
                      </a:r>
                      <a:endParaRPr kumimoji="1" lang="ja-JP" altLang="en-US" sz="1300" b="1" dirty="0">
                        <a:latin typeface="+mn-ea"/>
                        <a:ea typeface="+mn-ea"/>
                      </a:endParaRPr>
                    </a:p>
                  </a:txBody>
                  <a:tcPr marL="91435" marR="91435" marT="45707" marB="45707" anchor="ctr">
                    <a:solidFill>
                      <a:srgbClr val="CC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2022</a:t>
                      </a:r>
                      <a:r>
                        <a:rPr kumimoji="1" lang="ja-JP" altLang="en-US" sz="2000" b="1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20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kumimoji="1" lang="ja-JP" altLang="en-US" sz="2000" b="1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20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14</a:t>
                      </a:r>
                      <a:r>
                        <a:rPr kumimoji="1" lang="ja-JP" altLang="en-US" sz="2000" b="1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日（金） 午前着指定</a:t>
                      </a:r>
                      <a:endParaRPr kumimoji="1" lang="ja-JP" altLang="en-US" sz="20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91435" marR="91435" marT="45707" marB="45707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4597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dirty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※</a:t>
                      </a:r>
                      <a:r>
                        <a:rPr lang="ja-JP" altLang="en-US" sz="1050" dirty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必要事項を全てご記入の上、必ず荷物側面の見えやすい場所に</a:t>
                      </a:r>
                      <a:r>
                        <a:rPr lang="ja-JP" altLang="en-US" sz="105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全ての荷物に貼付</a:t>
                      </a:r>
                      <a:r>
                        <a:rPr lang="ja-JP" altLang="en-US" sz="1050" dirty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してください。</a:t>
                      </a:r>
                      <a:endParaRPr kumimoji="1" lang="ja-JP" altLang="en-US" sz="1050" b="1" dirty="0"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dirty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※</a:t>
                      </a:r>
                      <a:r>
                        <a:rPr lang="ja-JP" altLang="en-US" sz="1050" dirty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本送付状は</a:t>
                      </a:r>
                      <a:r>
                        <a:rPr lang="ja-JP" altLang="en-US" sz="105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カラーで印刷</a:t>
                      </a:r>
                      <a:r>
                        <a:rPr lang="ja-JP" altLang="en-US" sz="1050" dirty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をお願いします。</a:t>
                      </a:r>
                      <a:endParaRPr kumimoji="1" lang="ja-JP" altLang="en-US" sz="1050" b="1" dirty="0">
                        <a:latin typeface="+mn-ea"/>
                        <a:ea typeface="+mn-ea"/>
                      </a:endParaRPr>
                    </a:p>
                  </a:txBody>
                  <a:tcPr marL="91435" marR="91435" marT="45707" marB="45707" anchor="ctr"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1" dirty="0">
                        <a:latin typeface="+mn-ea"/>
                        <a:ea typeface="+mn-ea"/>
                      </a:endParaRPr>
                    </a:p>
                  </a:txBody>
                  <a:tcPr marL="91435" marR="91435" marT="45707" marB="45707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175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175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EA0EFD523AC0144A22BD106B97133FA" ma:contentTypeVersion="10" ma:contentTypeDescription="新しいドキュメントを作成します。" ma:contentTypeScope="" ma:versionID="105a37832f87d2e1589875fe64f70494">
  <xsd:schema xmlns:xsd="http://www.w3.org/2001/XMLSchema" xmlns:xs="http://www.w3.org/2001/XMLSchema" xmlns:p="http://schemas.microsoft.com/office/2006/metadata/properties" xmlns:ns2="3ae370bf-5d8f-473d-97f8-e6fabc4401cc" xmlns:ns3="248e66b1-5062-473f-80f9-4022c4a864fc" targetNamespace="http://schemas.microsoft.com/office/2006/metadata/properties" ma:root="true" ma:fieldsID="b44289bb57bdc85c1336ab795a22c47d" ns2:_="" ns3:_="">
    <xsd:import namespace="3ae370bf-5d8f-473d-97f8-e6fabc4401cc"/>
    <xsd:import namespace="248e66b1-5062-473f-80f9-4022c4a864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e370bf-5d8f-473d-97f8-e6fabc4401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8e66b1-5062-473f-80f9-4022c4a864f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1D29503-0DB8-43A4-967A-C06C6AB47A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e370bf-5d8f-473d-97f8-e6fabc4401cc"/>
    <ds:schemaRef ds:uri="248e66b1-5062-473f-80f9-4022c4a864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6CD78E-E09A-4FDE-92BE-95EF25F8AD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807917-74B7-42E8-B846-E5F5A910F97C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906</TotalTime>
  <Words>142</Words>
  <Application>Microsoft Macintosh PowerPoint</Application>
  <PresentationFormat>B5 (ISO) 176x250 mm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標準デザイン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/>
  <cp:keywords/>
  <dc:description/>
  <cp:lastModifiedBy>井上 洋</cp:lastModifiedBy>
  <cp:revision>113</cp:revision>
  <cp:lastPrinted>2022-08-28T03:59:01Z</cp:lastPrinted>
  <dcterms:created xsi:type="dcterms:W3CDTF">2011-01-14T11:42:04Z</dcterms:created>
  <dcterms:modified xsi:type="dcterms:W3CDTF">2022-09-22T00:50:03Z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0x010100CEA0EFD523AC0144A22BD106B97133FA</vt:lpwstr>
  </property>
</Properties>
</file>