
<file path=[Content_Types].xml><?xml version="1.0" encoding="utf-8"?>
<Types xmlns="http://schemas.openxmlformats.org/package/2006/content-types">
  <Override PartName="/docProps/core.xml" ContentType="application/vnd.openxmlformats-package.core-properties+xml"/>
  <Default Extension="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r:id="rId1"/>
  </p:sldMasterIdLst>
  <p:sldIdLst>
    <p:sldId id="256" r:id="rId2"/>
  </p:sldIdLst>
  <p:sldSz cx="9144000" cy="5143500" type="screen16x9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a="http://schemas.openxmlformats.org/drawingml/2006/main" xmlns:r="http://schemas.openxmlformats.org/officeDocument/2006/relationships" xmlns:p="http://schemas.openxmlformats.org/presentationml/2006/main" xmlns:p15="http://schemas.microsoft.com/office/powerpoint/2012/main" xmlns:mv="urn:schemas-microsoft-com:mac:vml" xmlns:mc="http://schemas.openxmlformats.org/markup-compatibility/2006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showPr showNarration="1">
    <p:present/>
    <p:sldAll/>
    <p:penClr>
      <a:prstClr val="red"/>
    </p:penClr>
    <p:extLst>
      <p:ext uri="{EC167BDD-8182-4AB7-AECC-EB403E3ABB37}">
        <p14:laserClr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>
          <a:srgbClr val="FF0000"/>
        </p14:laserClr>
      </p:ext>
      <p:ext uri="{2FDB2607-1784-4EEB-B798-7EB5836EED8A}">
        <p14:showMediaCtrls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"/>
      </p:ext>
    </p:extLst>
  </p:showPr>
  <p:clrMru>
    <a:srgbClr val="000060"/>
  </p:clrMru>
  <p:extLst>
    <p:ext uri="{E76CE94A-603C-4142-B9EB-6D1370010A27}">
      <p14:discardImageEditData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0"/>
    </p:ext>
    <p:ext uri="{D31A062A-798A-4329-ABDD-BBA856620510}">
      <p14:defaultImageDpi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20"/>
    </p:ext>
    <p:ext uri="{FD5EFAAD-0ECE-453E-9831-46B23BE46B34}">
      <p15:chartTrackingRefBased xmlns="" xmlns:a="http://schemas.openxmlformats.org/drawingml/2006/main" xmlns:r="http://schemas.openxmlformats.org/officeDocument/2006/relationships" xmlns:p="http://schemas.openxmlformats.org/presentationml/2006/main" xmlns:p15="http://schemas.microsoft.com/office/powerpoint/2012/main" xmlns:mv="urn:schemas-microsoft-com:mac:vml" xmlns:mc="http://schemas.openxmlformats.org/markup-compatibility/2006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showOutlineIcons="0">
    <p:restoredLeft sz="15620"/>
    <p:restoredTop sz="94660"/>
  </p:normalViewPr>
  <p:slideViewPr>
    <p:cSldViewPr>
      <p:cViewPr varScale="1">
        <p:scale>
          <a:sx n="190" d="100"/>
          <a:sy n="190" d="100"/>
        </p:scale>
        <p:origin x="0" y="-30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2931-0597-4CA7-88E8-4A2A71D5ABAA}" type="datetimeFigureOut">
              <a:rPr kumimoji="1" lang="ja-JP" altLang="en-US" smtClean="0"/>
              <a:pPr/>
              <a:t>22.9.14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A9BC8-5A0F-482F-8484-005C005ADF5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528032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2931-0597-4CA7-88E8-4A2A71D5ABAA}" type="datetimeFigureOut">
              <a:rPr kumimoji="1" lang="ja-JP" altLang="en-US" smtClean="0"/>
              <a:pPr/>
              <a:t>22.9.14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A9BC8-5A0F-482F-8484-005C005ADF5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431219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2931-0597-4CA7-88E8-4A2A71D5ABAA}" type="datetimeFigureOut">
              <a:rPr kumimoji="1" lang="ja-JP" altLang="en-US" smtClean="0"/>
              <a:pPr/>
              <a:t>22.9.14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A9BC8-5A0F-482F-8484-005C005ADF5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2546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2931-0597-4CA7-88E8-4A2A71D5ABAA}" type="datetimeFigureOut">
              <a:rPr kumimoji="1" lang="ja-JP" altLang="en-US" smtClean="0"/>
              <a:pPr/>
              <a:t>22.9.14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A9BC8-5A0F-482F-8484-005C005ADF5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4595037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2931-0597-4CA7-88E8-4A2A71D5ABAA}" type="datetimeFigureOut">
              <a:rPr kumimoji="1" lang="ja-JP" altLang="en-US" smtClean="0"/>
              <a:pPr/>
              <a:t>22.9.14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A9BC8-5A0F-482F-8484-005C005ADF5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060260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2931-0597-4CA7-88E8-4A2A71D5ABAA}" type="datetimeFigureOut">
              <a:rPr kumimoji="1" lang="ja-JP" altLang="en-US" smtClean="0"/>
              <a:pPr/>
              <a:t>22.9.14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A9BC8-5A0F-482F-8484-005C005ADF5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10991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2931-0597-4CA7-88E8-4A2A71D5ABAA}" type="datetimeFigureOut">
              <a:rPr kumimoji="1" lang="ja-JP" altLang="en-US" smtClean="0"/>
              <a:pPr/>
              <a:t>22.9.14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A9BC8-5A0F-482F-8484-005C005ADF5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074536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2931-0597-4CA7-88E8-4A2A71D5ABAA}" type="datetimeFigureOut">
              <a:rPr kumimoji="1" lang="ja-JP" altLang="en-US" smtClean="0"/>
              <a:pPr/>
              <a:t>22.9.14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A9BC8-5A0F-482F-8484-005C005ADF5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590693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2931-0597-4CA7-88E8-4A2A71D5ABAA}" type="datetimeFigureOut">
              <a:rPr kumimoji="1" lang="ja-JP" altLang="en-US" smtClean="0"/>
              <a:pPr/>
              <a:t>22.9.14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A9BC8-5A0F-482F-8484-005C005ADF5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280168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2931-0597-4CA7-88E8-4A2A71D5ABAA}" type="datetimeFigureOut">
              <a:rPr kumimoji="1" lang="ja-JP" altLang="en-US" smtClean="0"/>
              <a:pPr/>
              <a:t>22.9.14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A9BC8-5A0F-482F-8484-005C005ADF5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575487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2931-0597-4CA7-88E8-4A2A71D5ABAA}" type="datetimeFigureOut">
              <a:rPr kumimoji="1" lang="ja-JP" altLang="en-US" smtClean="0"/>
              <a:pPr/>
              <a:t>22.9.14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A9BC8-5A0F-482F-8484-005C005ADF5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95778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182931-0597-4CA7-88E8-4A2A71D5ABAA}" type="datetimeFigureOut">
              <a:rPr kumimoji="1" lang="ja-JP" altLang="en-US" smtClean="0"/>
              <a:pPr/>
              <a:t>22.9.14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3A9BC8-5A0F-482F-8484-005C005ADF5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5790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000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-108520" y="303498"/>
            <a:ext cx="9361040" cy="4536504"/>
          </a:xfrm>
        </p:spPr>
        <p:txBody>
          <a:bodyPr>
            <a:noAutofit/>
          </a:bodyPr>
          <a:lstStyle/>
          <a:p>
            <a:r>
              <a:rPr lang="ja-JP" altLang="ja-JP" sz="3200" dirty="0">
                <a:solidFill>
                  <a:srgbClr val="FFFF00"/>
                </a:solidFill>
                <a:latin typeface="+mj-ea"/>
              </a:rPr>
              <a:t>第</a:t>
            </a:r>
            <a:r>
              <a:rPr lang="en-US" altLang="ja-JP" sz="3200" dirty="0" smtClean="0">
                <a:solidFill>
                  <a:srgbClr val="FFFF00"/>
                </a:solidFill>
                <a:latin typeface="+mj-ea"/>
              </a:rPr>
              <a:t>28</a:t>
            </a:r>
            <a:r>
              <a:rPr lang="ja-JP" altLang="ja-JP" sz="3200" dirty="0" smtClean="0">
                <a:solidFill>
                  <a:srgbClr val="FFFF00"/>
                </a:solidFill>
                <a:latin typeface="+mj-ea"/>
              </a:rPr>
              <a:t>回</a:t>
            </a:r>
            <a:r>
              <a:rPr lang="ja-JP" altLang="en-US" sz="3200" dirty="0">
                <a:solidFill>
                  <a:srgbClr val="FFFF00"/>
                </a:solidFill>
                <a:latin typeface="+mj-ea"/>
              </a:rPr>
              <a:t>日本</a:t>
            </a:r>
            <a:r>
              <a:rPr lang="en-US" altLang="ja-JP" sz="3200" dirty="0">
                <a:solidFill>
                  <a:srgbClr val="FFFF00"/>
                </a:solidFill>
                <a:latin typeface="+mj-ea"/>
              </a:rPr>
              <a:t>HDF</a:t>
            </a:r>
            <a:r>
              <a:rPr lang="ja-JP" altLang="en-US" sz="3200" dirty="0">
                <a:solidFill>
                  <a:srgbClr val="FFFF00"/>
                </a:solidFill>
                <a:latin typeface="+mj-ea"/>
              </a:rPr>
              <a:t>医学会学術集会・総会</a:t>
            </a:r>
            <a:r>
              <a:rPr lang="ja-JP" altLang="ja-JP" sz="3200" dirty="0">
                <a:solidFill>
                  <a:srgbClr val="FFFF00"/>
                </a:solidFill>
                <a:latin typeface="+mj-ea"/>
              </a:rPr>
              <a:t/>
            </a:r>
            <a:br>
              <a:rPr lang="ja-JP" altLang="ja-JP" sz="3200" dirty="0">
                <a:solidFill>
                  <a:srgbClr val="FFFF00"/>
                </a:solidFill>
                <a:latin typeface="+mj-ea"/>
              </a:rPr>
            </a:br>
            <a:r>
              <a:rPr lang="ja-JP" altLang="ja-JP" sz="3600" dirty="0">
                <a:solidFill>
                  <a:srgbClr val="FFFF00"/>
                </a:solidFill>
                <a:latin typeface="+mj-ea"/>
              </a:rPr>
              <a:t>利益相反</a:t>
            </a:r>
            <a:r>
              <a:rPr lang="en-US" altLang="ja-JP" sz="3600" dirty="0">
                <a:solidFill>
                  <a:srgbClr val="FFFF00"/>
                </a:solidFill>
                <a:latin typeface="+mj-ea"/>
              </a:rPr>
              <a:t>(COI)</a:t>
            </a:r>
            <a:r>
              <a:rPr lang="ja-JP" altLang="ja-JP" sz="3600" dirty="0">
                <a:solidFill>
                  <a:srgbClr val="FFFF00"/>
                </a:solidFill>
                <a:latin typeface="+mj-ea"/>
              </a:rPr>
              <a:t>開示</a:t>
            </a:r>
            <a:r>
              <a:rPr lang="ja-JP" altLang="ja-JP" sz="3600" dirty="0">
                <a:solidFill>
                  <a:schemeClr val="bg1"/>
                </a:solidFill>
                <a:latin typeface="+mj-ea"/>
              </a:rPr>
              <a:t/>
            </a:r>
            <a:br>
              <a:rPr lang="ja-JP" altLang="ja-JP" sz="3600" dirty="0">
                <a:solidFill>
                  <a:schemeClr val="bg1"/>
                </a:solidFill>
                <a:latin typeface="+mj-ea"/>
              </a:rPr>
            </a:br>
            <a:r>
              <a:rPr lang="en-US" altLang="ja-JP" sz="3600" dirty="0" smtClean="0">
                <a:solidFill>
                  <a:schemeClr val="bg1"/>
                </a:solidFill>
                <a:latin typeface="+mj-ea"/>
              </a:rPr>
              <a:t>2022</a:t>
            </a:r>
            <a:r>
              <a:rPr lang="ja-JP" altLang="ja-JP" sz="3600" dirty="0" smtClean="0">
                <a:solidFill>
                  <a:schemeClr val="bg1"/>
                </a:solidFill>
                <a:latin typeface="+mj-ea"/>
              </a:rPr>
              <a:t>年</a:t>
            </a:r>
            <a:r>
              <a:rPr lang="ja-JP" altLang="en-US" sz="3600" dirty="0">
                <a:solidFill>
                  <a:schemeClr val="bg1"/>
                </a:solidFill>
                <a:latin typeface="+mj-ea"/>
              </a:rPr>
              <a:t>〇月〇</a:t>
            </a:r>
            <a:r>
              <a:rPr lang="ja-JP" altLang="ja-JP" sz="3600" dirty="0">
                <a:solidFill>
                  <a:schemeClr val="bg1"/>
                </a:solidFill>
                <a:latin typeface="+mj-ea"/>
              </a:rPr>
              <a:t>日</a:t>
            </a:r>
            <a:r>
              <a:rPr lang="en-US" altLang="ja-JP" sz="3600" dirty="0">
                <a:solidFill>
                  <a:schemeClr val="bg1"/>
                </a:solidFill>
                <a:latin typeface="+mj-ea"/>
              </a:rPr>
              <a:t/>
            </a:r>
            <a:br>
              <a:rPr lang="en-US" altLang="ja-JP" sz="3600" dirty="0">
                <a:solidFill>
                  <a:schemeClr val="bg1"/>
                </a:solidFill>
                <a:latin typeface="+mj-ea"/>
              </a:rPr>
            </a:br>
            <a:r>
              <a:rPr lang="en-US" altLang="ja-JP" sz="3600" dirty="0">
                <a:solidFill>
                  <a:schemeClr val="bg1"/>
                </a:solidFill>
                <a:latin typeface="+mj-ea"/>
              </a:rPr>
              <a:t/>
            </a:r>
            <a:br>
              <a:rPr lang="en-US" altLang="ja-JP" sz="3600" dirty="0">
                <a:solidFill>
                  <a:schemeClr val="bg1"/>
                </a:solidFill>
                <a:latin typeface="+mj-ea"/>
              </a:rPr>
            </a:br>
            <a:r>
              <a:rPr lang="ja-JP" altLang="en-US" sz="3600" dirty="0">
                <a:solidFill>
                  <a:schemeClr val="bg1"/>
                </a:solidFill>
                <a:latin typeface="+mj-ea"/>
              </a:rPr>
              <a:t>筆頭発表者氏名：○○　○○</a:t>
            </a:r>
            <a:br>
              <a:rPr lang="ja-JP" altLang="en-US" sz="3600" dirty="0">
                <a:solidFill>
                  <a:schemeClr val="bg1"/>
                </a:solidFill>
                <a:latin typeface="+mj-ea"/>
              </a:rPr>
            </a:br>
            <a:r>
              <a:rPr lang="ja-JP" altLang="en-US" sz="3600" dirty="0">
                <a:solidFill>
                  <a:schemeClr val="bg1"/>
                </a:solidFill>
                <a:latin typeface="+mj-ea"/>
              </a:rPr>
              <a:t/>
            </a:r>
            <a:br>
              <a:rPr lang="ja-JP" altLang="en-US" sz="3600" dirty="0">
                <a:solidFill>
                  <a:schemeClr val="bg1"/>
                </a:solidFill>
                <a:latin typeface="+mj-ea"/>
              </a:rPr>
            </a:br>
            <a:r>
              <a:rPr lang="ja-JP" altLang="en-US" sz="3600" dirty="0">
                <a:solidFill>
                  <a:schemeClr val="bg1"/>
                </a:solidFill>
                <a:latin typeface="+mj-ea"/>
              </a:rPr>
              <a:t>筆頭演者ならびに共同演者に、</a:t>
            </a:r>
            <a:br>
              <a:rPr lang="ja-JP" altLang="en-US" sz="3600" dirty="0">
                <a:solidFill>
                  <a:schemeClr val="bg1"/>
                </a:solidFill>
                <a:latin typeface="+mj-ea"/>
              </a:rPr>
            </a:br>
            <a:r>
              <a:rPr lang="ja-JP" altLang="en-US" sz="3600" dirty="0">
                <a:solidFill>
                  <a:schemeClr val="bg1"/>
                </a:solidFill>
                <a:latin typeface="+mj-ea"/>
              </a:rPr>
              <a:t>開示すべき</a:t>
            </a:r>
            <a:r>
              <a:rPr lang="en-US" altLang="ja-JP" sz="3600" dirty="0">
                <a:solidFill>
                  <a:schemeClr val="bg1"/>
                </a:solidFill>
                <a:latin typeface="+mj-ea"/>
              </a:rPr>
              <a:t>COI</a:t>
            </a:r>
            <a:r>
              <a:rPr lang="ja-JP" altLang="en-US" sz="3600" dirty="0">
                <a:solidFill>
                  <a:schemeClr val="bg1"/>
                </a:solidFill>
                <a:latin typeface="+mj-ea"/>
              </a:rPr>
              <a:t>はありません。</a:t>
            </a:r>
            <a:br>
              <a:rPr lang="ja-JP" altLang="en-US" sz="3600" dirty="0">
                <a:solidFill>
                  <a:schemeClr val="bg1"/>
                </a:solidFill>
                <a:latin typeface="+mj-ea"/>
              </a:rPr>
            </a:br>
            <a:endParaRPr kumimoji="1" lang="ja-JP" altLang="en-US" sz="3600" dirty="0">
              <a:solidFill>
                <a:schemeClr val="bg1"/>
              </a:solidFill>
              <a:latin typeface="+mj-ea"/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2915967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51</Words>
  <Application>Microsoft Office PowerPoint</Application>
  <PresentationFormat>画面に合わせる (16:9)</PresentationFormat>
  <Paragraphs>1</Paragraphs>
  <Slides>1</Slides>
  <Notes>0</Notes>
  <HiddenSlides>0</HiddenSlides>
  <MMClips>0</MMClips>
  <ScaleCrop>false</ScaleCrop>
  <HeadingPairs>
    <vt:vector size="4" baseType="variant">
      <vt:variant>
        <vt:lpstr>デザイン テンプレート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​​テーマ</vt:lpstr>
      <vt:lpstr>第28回日本HDF医学会学術集会・総会 利益相反(COI)開示 2022年〇月〇日  筆頭発表者氏名：○○　○○  筆頭演者ならびに共同演者に、 開示すべきCOIはありません。 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kyushu-staff03</dc:creator>
  <cp:lastModifiedBy>杉江 智子</cp:lastModifiedBy>
  <cp:revision>16</cp:revision>
  <dcterms:created xsi:type="dcterms:W3CDTF">2022-09-14T00:52:39Z</dcterms:created>
  <dcterms:modified xsi:type="dcterms:W3CDTF">2022-09-14T00:52:51Z</dcterms:modified>
</cp:coreProperties>
</file>