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7" r:id="rId2"/>
  </p:sldIdLst>
  <p:sldSz cx="9144000" cy="5143500" type="screen16x9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0006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 varScale="1">
        <p:scale>
          <a:sx n="190" d="100"/>
          <a:sy n="190" d="100"/>
        </p:scale>
        <p:origin x="0" y="-3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2803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3121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54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5950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60260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099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74536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9069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80168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7548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577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79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108520" y="0"/>
            <a:ext cx="9361040" cy="2949792"/>
          </a:xfrm>
        </p:spPr>
        <p:txBody>
          <a:bodyPr>
            <a:noAutofit/>
          </a:bodyPr>
          <a:lstStyle/>
          <a:p>
            <a:r>
              <a:rPr lang="ja-JP" altLang="ja-JP" sz="3200" dirty="0">
                <a:solidFill>
                  <a:srgbClr val="FFFF00"/>
                </a:solidFill>
                <a:latin typeface="+mj-ea"/>
              </a:rPr>
              <a:t>第</a:t>
            </a:r>
            <a:r>
              <a:rPr lang="en-US" altLang="ja-JP" sz="3200" smtClean="0">
                <a:solidFill>
                  <a:srgbClr val="FFFF00"/>
                </a:solidFill>
                <a:latin typeface="+mj-ea"/>
              </a:rPr>
              <a:t>28</a:t>
            </a:r>
            <a:r>
              <a:rPr lang="ja-JP" altLang="ja-JP" sz="3200" smtClean="0">
                <a:solidFill>
                  <a:srgbClr val="FFFF00"/>
                </a:solidFill>
                <a:latin typeface="+mj-ea"/>
              </a:rPr>
              <a:t>回</a:t>
            </a:r>
            <a:r>
              <a:rPr lang="ja-JP" altLang="en-US" sz="3200" dirty="0">
                <a:solidFill>
                  <a:srgbClr val="FFFF00"/>
                </a:solidFill>
                <a:latin typeface="+mj-ea"/>
              </a:rPr>
              <a:t>日本</a:t>
            </a:r>
            <a:r>
              <a:rPr lang="en-US" altLang="ja-JP" sz="3200" dirty="0">
                <a:solidFill>
                  <a:srgbClr val="FFFF00"/>
                </a:solidFill>
                <a:latin typeface="+mj-ea"/>
              </a:rPr>
              <a:t>HDF</a:t>
            </a:r>
            <a:r>
              <a:rPr lang="ja-JP" altLang="en-US" sz="3200" dirty="0">
                <a:solidFill>
                  <a:srgbClr val="FFFF00"/>
                </a:solidFill>
                <a:latin typeface="+mj-ea"/>
              </a:rPr>
              <a:t>医学会学術集会・総会</a:t>
            </a:r>
            <a:r>
              <a:rPr lang="ja-JP" altLang="ja-JP" sz="3200" dirty="0">
                <a:solidFill>
                  <a:srgbClr val="FFFF00"/>
                </a:solidFill>
                <a:latin typeface="+mj-ea"/>
              </a:rPr>
              <a:t/>
            </a:r>
            <a:br>
              <a:rPr lang="ja-JP" altLang="ja-JP" sz="3200" dirty="0">
                <a:solidFill>
                  <a:srgbClr val="FFFF00"/>
                </a:solidFill>
                <a:latin typeface="+mj-ea"/>
              </a:rPr>
            </a:br>
            <a:r>
              <a:rPr lang="ja-JP" altLang="ja-JP" sz="3600" dirty="0">
                <a:solidFill>
                  <a:srgbClr val="FFFF00"/>
                </a:solidFill>
                <a:latin typeface="+mj-ea"/>
              </a:rPr>
              <a:t>利益相反</a:t>
            </a:r>
            <a:r>
              <a:rPr lang="en-US" altLang="ja-JP" sz="3600" dirty="0">
                <a:solidFill>
                  <a:srgbClr val="FFFF00"/>
                </a:solidFill>
                <a:latin typeface="+mj-ea"/>
              </a:rPr>
              <a:t>(COI)</a:t>
            </a:r>
            <a:r>
              <a:rPr lang="ja-JP" altLang="ja-JP" sz="3600" dirty="0">
                <a:solidFill>
                  <a:srgbClr val="FFFF00"/>
                </a:solidFill>
                <a:latin typeface="+mj-ea"/>
              </a:rPr>
              <a:t>開示</a:t>
            </a:r>
            <a:r>
              <a:rPr lang="en-US" altLang="ja-JP" sz="3200" dirty="0">
                <a:solidFill>
                  <a:srgbClr val="FFFF00"/>
                </a:solidFill>
                <a:latin typeface="+mj-ea"/>
              </a:rPr>
              <a:t/>
            </a:r>
            <a:br>
              <a:rPr lang="en-US" altLang="ja-JP" sz="3200" dirty="0">
                <a:solidFill>
                  <a:srgbClr val="FFFF00"/>
                </a:solidFill>
                <a:latin typeface="+mj-ea"/>
              </a:rPr>
            </a:br>
            <a:r>
              <a:rPr lang="en-US" altLang="ja-JP" sz="2800" dirty="0" smtClean="0">
                <a:solidFill>
                  <a:schemeClr val="bg1"/>
                </a:solidFill>
                <a:latin typeface="+mj-ea"/>
              </a:rPr>
              <a:t>2022</a:t>
            </a:r>
            <a:r>
              <a:rPr lang="ja-JP" altLang="ja-JP" sz="2800" dirty="0" smtClean="0">
                <a:solidFill>
                  <a:schemeClr val="bg1"/>
                </a:solidFill>
                <a:latin typeface="+mj-ea"/>
              </a:rPr>
              <a:t>年</a:t>
            </a:r>
            <a:r>
              <a:rPr lang="ja-JP" altLang="en-US" sz="2800" dirty="0">
                <a:solidFill>
                  <a:schemeClr val="bg1"/>
                </a:solidFill>
                <a:latin typeface="+mj-ea"/>
              </a:rPr>
              <a:t>〇</a:t>
            </a:r>
            <a:r>
              <a:rPr lang="ja-JP" altLang="ja-JP" sz="2800" dirty="0">
                <a:solidFill>
                  <a:schemeClr val="bg1"/>
                </a:solidFill>
                <a:latin typeface="+mj-ea"/>
              </a:rPr>
              <a:t>月</a:t>
            </a:r>
            <a:r>
              <a:rPr lang="ja-JP" altLang="en-US" sz="2800" dirty="0">
                <a:solidFill>
                  <a:schemeClr val="bg1"/>
                </a:solidFill>
                <a:latin typeface="+mj-ea"/>
              </a:rPr>
              <a:t>〇</a:t>
            </a:r>
            <a:r>
              <a:rPr lang="ja-JP" altLang="ja-JP" sz="2800" dirty="0">
                <a:solidFill>
                  <a:schemeClr val="bg1"/>
                </a:solidFill>
                <a:latin typeface="+mj-ea"/>
              </a:rPr>
              <a:t>日</a:t>
            </a:r>
            <a:r>
              <a:rPr lang="en-US" altLang="ja-JP" sz="2800" dirty="0">
                <a:solidFill>
                  <a:schemeClr val="bg1"/>
                </a:solidFill>
                <a:latin typeface="+mj-ea"/>
              </a:rPr>
              <a:t/>
            </a:r>
            <a:br>
              <a:rPr lang="en-US" altLang="ja-JP" sz="2800" dirty="0">
                <a:solidFill>
                  <a:schemeClr val="bg1"/>
                </a:solidFill>
                <a:latin typeface="+mj-ea"/>
              </a:rPr>
            </a:br>
            <a:r>
              <a:rPr lang="ja-JP" altLang="en-US" sz="2800" dirty="0">
                <a:solidFill>
                  <a:schemeClr val="bg1"/>
                </a:solidFill>
                <a:latin typeface="+mj-ea"/>
              </a:rPr>
              <a:t>筆頭発表者氏名：○○　○○</a:t>
            </a:r>
            <a:br>
              <a:rPr lang="ja-JP" altLang="en-US" sz="2800" dirty="0">
                <a:solidFill>
                  <a:schemeClr val="bg1"/>
                </a:solidFill>
                <a:latin typeface="+mj-ea"/>
              </a:rPr>
            </a:br>
            <a:r>
              <a:rPr lang="ja-JP" altLang="en-US" sz="2800" dirty="0">
                <a:solidFill>
                  <a:schemeClr val="bg1"/>
                </a:solidFill>
                <a:latin typeface="+mj-ea"/>
              </a:rPr>
              <a:t>筆頭演者ならびに共同演者の開示すべき</a:t>
            </a:r>
            <a:r>
              <a:rPr lang="en-US" altLang="ja-JP" sz="2800" dirty="0">
                <a:solidFill>
                  <a:schemeClr val="bg1"/>
                </a:solidFill>
                <a:latin typeface="+mj-ea"/>
              </a:rPr>
              <a:t>COI</a:t>
            </a:r>
            <a:r>
              <a:rPr lang="ja-JP" altLang="en-US" sz="2800" dirty="0">
                <a:solidFill>
                  <a:schemeClr val="bg1"/>
                </a:solidFill>
                <a:latin typeface="+mj-ea"/>
              </a:rPr>
              <a:t>として、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87624" y="2822884"/>
            <a:ext cx="6984776" cy="233653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hangingPunct="1">
              <a:lnSpc>
                <a:spcPts val="2500"/>
              </a:lnSpc>
              <a:tabLst>
                <a:tab pos="2957513" algn="l"/>
                <a:tab pos="8248650" algn="r"/>
              </a:tabLst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①顧問：	　　 企業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(</a:t>
            </a: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  <a:p>
            <a:pPr eaLnBrk="1" hangingPunct="1">
              <a:lnSpc>
                <a:spcPts val="2500"/>
              </a:lnSpc>
              <a:tabLst>
                <a:tab pos="2957513" algn="l"/>
                <a:tab pos="8248650" algn="r"/>
              </a:tabLst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②株保有・利益：	　　 企業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 (</a:t>
            </a: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endParaRPr lang="ja-JP" altLang="en-US" sz="20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ts val="2500"/>
              </a:lnSpc>
              <a:tabLst>
                <a:tab pos="2957513" algn="l"/>
                <a:tab pos="8248650" algn="r"/>
              </a:tabLst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③特許使用料、④講演料、⑤原稿料： なし</a:t>
            </a:r>
            <a:endParaRPr lang="ja-JP" altLang="en-US" sz="11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ts val="2500"/>
              </a:lnSpc>
              <a:tabLst>
                <a:tab pos="2957513" algn="l"/>
                <a:tab pos="8248650" algn="r"/>
              </a:tabLst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⑥受託研究・共同研究費： 企業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(</a:t>
            </a: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○○、□□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endParaRPr lang="ja-JP" altLang="en-US" sz="20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ts val="2500"/>
              </a:lnSpc>
              <a:tabLst>
                <a:tab pos="2957513" algn="l"/>
                <a:tab pos="8248650" algn="r"/>
              </a:tabLst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⑦奨学寄付金：　　　　　　　 企業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</a:t>
            </a:r>
            <a:r>
              <a:rPr lang="en-US" altLang="ja-JP" sz="11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en-US" altLang="ja-JP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endParaRPr lang="ja-JP" altLang="en-US" sz="11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ts val="2500"/>
              </a:lnSpc>
              <a:tabLst>
                <a:tab pos="2957513" algn="l"/>
                <a:tab pos="8248650" algn="r"/>
              </a:tabLst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⑧寄附講座所属、 ⑨贈答品などの報酬： なし　　　　　　　　　　　　　　　　　　　　　　　　　　</a:t>
            </a:r>
            <a:endParaRPr lang="en-US" altLang="ja-JP" sz="20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ts val="2500"/>
              </a:lnSpc>
              <a:tabLst>
                <a:tab pos="2957513" algn="l"/>
                <a:tab pos="8248650" algn="r"/>
              </a:tabLst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　　　　　　　　　　　　　　　　　　　　　　　　　　　　　　　　以上</a:t>
            </a:r>
            <a:endParaRPr lang="ja-JP" altLang="en-US" sz="11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52246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197</Words>
  <Application>Microsoft Office PowerPoint</Application>
  <PresentationFormat>画面に合わせる (16:9)</PresentationFormat>
  <Paragraphs>8</Paragraphs>
  <Slides>1</Slides>
  <Notes>0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第28回日本HDF医学会学術集会・総会 利益相反(COI)開示 2022年〇月〇日 筆頭発表者氏名：○○　○○ 筆頭演者ならびに共同演者の開示すべきCOIとして、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kyushu-staff03</dc:creator>
  <cp:lastModifiedBy>杉江 智子</cp:lastModifiedBy>
  <cp:revision>16</cp:revision>
  <dcterms:created xsi:type="dcterms:W3CDTF">2022-09-14T00:52:52Z</dcterms:created>
  <dcterms:modified xsi:type="dcterms:W3CDTF">2022-09-14T00:53:04Z</dcterms:modified>
</cp:coreProperties>
</file>