
<file path=[Content_Types].xml><?xml version="1.0" encoding="utf-8"?>
<Types xmlns="http://schemas.openxmlformats.org/package/2006/content-types">
  <Override PartName="/docProps/core.xml" ContentType="application/vnd.openxmlformats-package.core-properties+xml"/>
  <Default Extension="rels" ContentType="application/vnd.openxmlformats-package.relationships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Layouts/slideLayout8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slideLayouts/slideLayout1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3.xml" ContentType="application/vnd.openxmlformats-officedocument.presentationml.slideLayout+xml"/>
  <Default Extension="xml" ContentType="application/xml"/>
  <Override PartName="/docProps/app.xml" ContentType="application/vnd.openxmlformats-officedocument.extended-properties+xml"/>
  <Override PartName="/ppt/slideMasters/slideMaster1.xml" ContentType="application/vnd.openxmlformats-officedocument.presentationml.slideMaster+xml"/>
  <Override PartName="/ppt/notesMasters/notesMaster1.xml" ContentType="application/vnd.openxmlformats-officedocument.presentationml.notesMaster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viewProps.xml" ContentType="application/vnd.openxmlformats-officedocument.presentationml.viewProps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2.xml" ContentType="application/vnd.openxmlformats-officedocument.presentationml.slideLayout+xml"/>
  <Override PartName="/ppt/slides/slide1.xml" ContentType="application/vnd.openxmlformats-officedocument.presentationml.slide+xml"/>
  <Default Extension="bin" ContentType="application/vnd.openxmlformats-officedocument.presentationml.printerSettings"/>
  <Default Extension="jpeg" ContentType="image/jpeg"/>
  <Override PartName="/ppt/tableStyles.xml" ContentType="application/vnd.openxmlformats-officedocument.presentationml.tableStyles+xml"/>
  <Override PartName="/ppt/slideLayouts/slideLayout4.xml" ContentType="application/vnd.openxmlformats-officedocument.presentationml.slideLayout+xml"/>
  <Override PartName="/ppt/theme/theme1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>
  <p:sldMasterIdLst>
    <p:sldMasterId r:id="rId1"/>
  </p:sldMasterIdLst>
  <p:notesMasterIdLst>
    <p:notesMasterId r:id="rId3"/>
  </p:notesMasterIdLst>
  <p:handoutMasterIdLst>
    <p:handoutMasterId r:id="rId4"/>
  </p:handoutMasterIdLst>
  <p:sldIdLst>
    <p:sldId id="259" r:id="rId2"/>
  </p:sldIdLst>
  <p:sldSz cx="9144000" cy="6858000" type="screen4x3"/>
  <p:notesSz cx="6735763" cy="9866313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ＭＳ Ｐゴシック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ＭＳ Ｐゴシック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ＭＳ Ｐゴシック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ＭＳ Ｐゴシック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ＭＳ Ｐゴシック" charset="-128"/>
        <a:cs typeface="+mn-cs"/>
      </a:defRPr>
    </a:lvl5pPr>
    <a:lvl6pPr marL="2286000" algn="l" defTabSz="914400" rtl="0" eaLnBrk="1" latinLnBrk="0" hangingPunct="1">
      <a:defRPr kumimoji="1" sz="2400" kern="1200">
        <a:solidFill>
          <a:schemeClr val="tx1"/>
        </a:solidFill>
        <a:latin typeface="Times New Roman" pitchFamily="18" charset="0"/>
        <a:ea typeface="ＭＳ Ｐゴシック" charset="-128"/>
        <a:cs typeface="+mn-cs"/>
      </a:defRPr>
    </a:lvl6pPr>
    <a:lvl7pPr marL="2743200" algn="l" defTabSz="914400" rtl="0" eaLnBrk="1" latinLnBrk="0" hangingPunct="1">
      <a:defRPr kumimoji="1" sz="2400" kern="1200">
        <a:solidFill>
          <a:schemeClr val="tx1"/>
        </a:solidFill>
        <a:latin typeface="Times New Roman" pitchFamily="18" charset="0"/>
        <a:ea typeface="ＭＳ Ｐゴシック" charset="-128"/>
        <a:cs typeface="+mn-cs"/>
      </a:defRPr>
    </a:lvl7pPr>
    <a:lvl8pPr marL="3200400" algn="l" defTabSz="914400" rtl="0" eaLnBrk="1" latinLnBrk="0" hangingPunct="1">
      <a:defRPr kumimoji="1" sz="2400" kern="1200">
        <a:solidFill>
          <a:schemeClr val="tx1"/>
        </a:solidFill>
        <a:latin typeface="Times New Roman" pitchFamily="18" charset="0"/>
        <a:ea typeface="ＭＳ Ｐゴシック" charset="-128"/>
        <a:cs typeface="+mn-cs"/>
      </a:defRPr>
    </a:lvl8pPr>
    <a:lvl9pPr marL="3657600" algn="l" defTabSz="914400" rtl="0" eaLnBrk="1" latinLnBrk="0" hangingPunct="1">
      <a:defRPr kumimoji="1" sz="2400" kern="1200">
        <a:solidFill>
          <a:schemeClr val="tx1"/>
        </a:solidFill>
        <a:latin typeface="Times New Roman" pitchFamily="18" charset="0"/>
        <a:ea typeface="ＭＳ Ｐゴシック" charset="-128"/>
        <a:cs typeface="+mn-cs"/>
      </a:defRPr>
    </a:lvl9pPr>
  </p:defaultTextStyle>
  <p:extLst>
    <p:ext uri="{EFAFB233-063F-42B5-8137-9DF3F51BA10A}">
      <p15:sldGuideLst xmlns:p15="http://schemas.microsoft.com/office/powerpoint/2012/main" xmlns="" xmlns:p="http://schemas.openxmlformats.org/presentationml/2006/main" xmlns:r="http://schemas.openxmlformats.org/officeDocument/2006/relationships" xmlns:a="http://schemas.openxmlformats.org/drawingml/2006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 xmlns:p="http://schemas.openxmlformats.org/presentationml/2006/main" xmlns:r="http://schemas.openxmlformats.org/officeDocument/2006/relationships" xmlns:a="http://schemas.openxmlformats.org/drawingml/2006/main">
        <p15:guide id="1" orient="horz" pos="3107">
          <p15:clr>
            <a:srgbClr val="A4A3A4"/>
          </p15:clr>
        </p15:guide>
        <p15:guide id="2" pos="212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lrMru>
    <a:srgbClr val="FFFF00"/>
    <a:srgbClr val="FFFF1F"/>
    <a:srgbClr val="00FFFF"/>
  </p:clrMru>
  <p:extLst>
    <p:ext uri="{E76CE94A-603C-4142-B9EB-6D1370010A27}">
      <p14:discardImageEditData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0"/>
    </p:ext>
    <p:ext uri="{D31A062A-798A-4329-ABDD-BBA856620510}">
      <p14:defaultImageDpi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20"/>
    </p:ext>
    <p:ext uri="{FD5EFAAD-0ECE-453E-9831-46B23BE46B34}">
      <p15:chartTrackingRefBased xmlns:p15="http://schemas.microsoft.com/office/powerpoint/2012/main" xmlns="" xmlns:p="http://schemas.openxmlformats.org/presentationml/2006/main" xmlns:r="http://schemas.openxmlformats.org/officeDocument/2006/relationships" xmlns:a="http://schemas.openxmlformats.org/drawingml/2006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 showOutlineIcons="0">
    <p:restoredLeft sz="15588" autoAdjust="0"/>
    <p:restoredTop sz="94504" autoAdjust="0"/>
  </p:normalViewPr>
  <p:slideViewPr>
    <p:cSldViewPr snapToGrid="0">
      <p:cViewPr varScale="1">
        <p:scale>
          <a:sx n="156" d="100"/>
          <a:sy n="156" d="100"/>
        </p:scale>
        <p:origin x="-1088" y="-11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52" d="100"/>
          <a:sy n="52" d="100"/>
        </p:scale>
        <p:origin x="-2946" y="-96"/>
      </p:cViewPr>
      <p:guideLst>
        <p:guide orient="horz" pos="3107"/>
        <p:guide pos="2121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4" Type="http://schemas.openxmlformats.org/officeDocument/2006/relationships/handoutMaster" Target="handoutMasters/handoutMaster1.xml"/><Relationship Id="rId5" Type="http://schemas.openxmlformats.org/officeDocument/2006/relationships/printerSettings" Target="printerSettings/printerSettings1.bin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94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763" tIns="45382" rIns="90763" bIns="45382" numCol="1" anchor="t" anchorCtr="0" compatLnSpc="1">
            <a:prstTxWarp prst="textNoShape">
              <a:avLst/>
            </a:prstTxWarp>
          </a:bodyPr>
          <a:lstStyle>
            <a:lvl1pPr>
              <a:defRPr kumimoji="0" sz="1200">
                <a:ea typeface="+mn-ea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16350" y="0"/>
            <a:ext cx="29194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763" tIns="45382" rIns="90763" bIns="45382" numCol="1" anchor="t" anchorCtr="0" compatLnSpc="1">
            <a:prstTxWarp prst="textNoShape">
              <a:avLst/>
            </a:prstTxWarp>
          </a:bodyPr>
          <a:lstStyle>
            <a:lvl1pPr algn="r">
              <a:defRPr kumimoji="0" sz="1200">
                <a:ea typeface="+mn-ea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72600"/>
            <a:ext cx="29194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763" tIns="45382" rIns="90763" bIns="45382" numCol="1" anchor="b" anchorCtr="0" compatLnSpc="1">
            <a:prstTxWarp prst="textNoShape">
              <a:avLst/>
            </a:prstTxWarp>
          </a:bodyPr>
          <a:lstStyle>
            <a:lvl1pPr>
              <a:defRPr kumimoji="0" sz="1200">
                <a:ea typeface="+mn-ea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17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16350" y="9372600"/>
            <a:ext cx="29194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763" tIns="45382" rIns="90763" bIns="45382" numCol="1" anchor="b" anchorCtr="0" compatLnSpc="1">
            <a:prstTxWarp prst="textNoShape">
              <a:avLst/>
            </a:prstTxWarp>
          </a:bodyPr>
          <a:lstStyle>
            <a:lvl1pPr algn="r">
              <a:defRPr kumimoji="0" sz="1200">
                <a:ea typeface="+mn-ea"/>
              </a:defRPr>
            </a:lvl1pPr>
          </a:lstStyle>
          <a:p>
            <a:pPr>
              <a:defRPr/>
            </a:pPr>
            <a:fld id="{A94D5229-AD43-4072-8398-9419BA2F34E0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82073730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94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763" tIns="45382" rIns="90763" bIns="45382" numCol="1" anchor="t" anchorCtr="0" compatLnSpc="1">
            <a:prstTxWarp prst="textNoShape">
              <a:avLst/>
            </a:prstTxWarp>
          </a:bodyPr>
          <a:lstStyle>
            <a:lvl1pPr>
              <a:defRPr kumimoji="0" sz="1200">
                <a:ea typeface="+mn-ea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16350" y="0"/>
            <a:ext cx="29194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763" tIns="45382" rIns="90763" bIns="45382" numCol="1" anchor="t" anchorCtr="0" compatLnSpc="1">
            <a:prstTxWarp prst="textNoShape">
              <a:avLst/>
            </a:prstTxWarp>
          </a:bodyPr>
          <a:lstStyle>
            <a:lvl1pPr algn="r">
              <a:defRPr kumimoji="0" sz="1200">
                <a:ea typeface="+mn-ea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01700" y="739775"/>
            <a:ext cx="4932363" cy="37004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98525" y="4686300"/>
            <a:ext cx="4938713" cy="4440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763" tIns="45382" rIns="90763" bIns="4538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ja-JP" noProof="0" smtClean="0"/>
              <a:t>Click to edit Master text styles</a:t>
            </a:r>
          </a:p>
          <a:p>
            <a:pPr lvl="1"/>
            <a:r>
              <a:rPr lang="en-US" altLang="ja-JP" noProof="0" smtClean="0"/>
              <a:t>Second level</a:t>
            </a:r>
          </a:p>
          <a:p>
            <a:pPr lvl="2"/>
            <a:r>
              <a:rPr lang="en-US" altLang="ja-JP" noProof="0" smtClean="0"/>
              <a:t>Third level</a:t>
            </a:r>
          </a:p>
          <a:p>
            <a:pPr lvl="3"/>
            <a:r>
              <a:rPr lang="en-US" altLang="ja-JP" noProof="0" smtClean="0"/>
              <a:t>Fourth level</a:t>
            </a:r>
          </a:p>
          <a:p>
            <a:pPr lvl="4"/>
            <a:r>
              <a:rPr lang="en-US" altLang="ja-JP" noProof="0" smtClean="0"/>
              <a:t>Fifth level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72600"/>
            <a:ext cx="29194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763" tIns="45382" rIns="90763" bIns="45382" numCol="1" anchor="b" anchorCtr="0" compatLnSpc="1">
            <a:prstTxWarp prst="textNoShape">
              <a:avLst/>
            </a:prstTxWarp>
          </a:bodyPr>
          <a:lstStyle>
            <a:lvl1pPr>
              <a:defRPr kumimoji="0" sz="1200">
                <a:ea typeface="+mn-ea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16350" y="9372600"/>
            <a:ext cx="29194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763" tIns="45382" rIns="90763" bIns="45382" numCol="1" anchor="b" anchorCtr="0" compatLnSpc="1">
            <a:prstTxWarp prst="textNoShape">
              <a:avLst/>
            </a:prstTxWarp>
          </a:bodyPr>
          <a:lstStyle>
            <a:lvl1pPr algn="r">
              <a:defRPr kumimoji="0" sz="1200">
                <a:ea typeface="+mn-ea"/>
              </a:defRPr>
            </a:lvl1pPr>
          </a:lstStyle>
          <a:p>
            <a:pPr>
              <a:defRPr/>
            </a:pPr>
            <a:fld id="{131FA7CB-89B7-4928-9DD8-D0DD7E549562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72371333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1DAA263-504B-4DF8-B2FE-427F0FF8FE15}" type="slidenum">
              <a:rPr lang="en-US" altLang="ja-JP" smtClean="0"/>
              <a:pPr/>
              <a:t>1</a:t>
            </a:fld>
            <a:endParaRPr lang="en-US" altLang="ja-JP" smtClean="0"/>
          </a:p>
        </p:txBody>
      </p:sp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ja-JP" altLang="ja-JP" smtClean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6284131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16C1E9-E46C-BC45-AA48-DBDBC6B66AAA}" type="datetimeFigureOut">
              <a:rPr kumimoji="1" lang="ja-JP" altLang="en-US" smtClean="0"/>
              <a:pPr/>
              <a:t>19.4.17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7AF59-B62A-1347-80E0-E4B24B483829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7393169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1FE781B-B052-4F79-A406-660EA5566F62}" type="slidenum">
              <a:rPr lang="en-US" altLang="ja-JP" smtClean="0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3802645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16C1E9-E46C-BC45-AA48-DBDBC6B66AAA}" type="datetimeFigureOut">
              <a:rPr kumimoji="1" lang="ja-JP" altLang="en-US" smtClean="0"/>
              <a:pPr/>
              <a:t>19.4.17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7AF59-B62A-1347-80E0-E4B24B483829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2290954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9363D91-EAA1-4438-903A-9F2D76B3A1FC}" type="slidenum">
              <a:rPr lang="en-US" altLang="ja-JP" smtClean="0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8563513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EC906DD-D76A-4D1F-95E4-6AB4726C8041}" type="slidenum">
              <a:rPr lang="en-US" altLang="ja-JP" smtClean="0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9826532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9F8D7A6-F97E-431C-87D0-2E1468C4943C}" type="slidenum">
              <a:rPr lang="en-US" altLang="ja-JP" smtClean="0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6561874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3674CAF-97E6-4BCE-90C6-FE7A277F6910}" type="slidenum">
              <a:rPr lang="en-US" altLang="ja-JP" smtClean="0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4157904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F2FD4B5-FB71-4314-94DA-99A1579246F0}" type="slidenum">
              <a:rPr lang="en-US" altLang="ja-JP" smtClean="0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9912122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E1F9EF8-32ED-4ED2-9810-E5BCCDE04814}" type="slidenum">
              <a:rPr lang="en-US" altLang="ja-JP" smtClean="0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288113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06A7815-3A6D-47E5-A737-5750D2C1FC80}" type="slidenum">
              <a:rPr lang="en-US" altLang="ja-JP" smtClean="0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2481035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EE3B73A-62EC-4951-87FF-E3BDC0090701}" type="slidenum">
              <a:rPr lang="en-US" altLang="ja-JP" smtClean="0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1947351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707B0FD1-FB3E-4B54-93D9-7A5493EE2B80}" type="slidenum">
              <a:rPr lang="en-US" altLang="ja-JP" smtClean="0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14871189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r:id="rId1"/>
    <p:sldLayoutId r:id="rId2"/>
    <p:sldLayoutId r:id="rId3"/>
    <p:sldLayoutId r:id="rId4"/>
    <p:sldLayoutId r:id="rId5"/>
    <p:sldLayoutId r:id="rId6"/>
    <p:sldLayoutId r:id="rId7"/>
    <p:sldLayoutId r:id="rId8"/>
    <p:sldLayoutId r:id="rId9"/>
    <p:sldLayoutId r:id="rId10"/>
    <p:sldLayoutId r:id="rId11"/>
  </p:sldLayoutIdLst>
  <p:txStyles>
    <p:titleStyle>
      <a:lvl1pPr algn="ctr" defTabSz="4572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485775" y="1853184"/>
            <a:ext cx="8237538" cy="2286000"/>
          </a:xfr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eaLnBrk="1" hangingPunct="1"/>
            <a:r>
              <a:rPr lang="ja-JP" altLang="en-US" b="1" smtClean="0">
                <a:solidFill>
                  <a:schemeClr val="bg1"/>
                </a:solidFill>
                <a:latin typeface="Arial" charset="0"/>
                <a:ea typeface="ＭＳ Ｐゴシック" charset="-128"/>
              </a:rPr>
              <a:t>第</a:t>
            </a:r>
            <a:r>
              <a:rPr lang="en-US" altLang="ja-JP" b="1" smtClean="0">
                <a:solidFill>
                  <a:schemeClr val="bg1"/>
                </a:solidFill>
                <a:latin typeface="Arial" charset="0"/>
                <a:ea typeface="ＭＳ Ｐゴシック" charset="-128"/>
              </a:rPr>
              <a:t>3</a:t>
            </a:r>
            <a:r>
              <a:rPr lang="en-US" altLang="ja-JP" b="1" smtClean="0">
                <a:solidFill>
                  <a:schemeClr val="bg1"/>
                </a:solidFill>
                <a:latin typeface="Arial" charset="0"/>
                <a:ea typeface="ＭＳ Ｐゴシック" charset="-128"/>
              </a:rPr>
              <a:t>5</a:t>
            </a:r>
            <a:r>
              <a:rPr lang="ja-JP" altLang="en-US" b="1" smtClean="0">
                <a:solidFill>
                  <a:schemeClr val="bg1"/>
                </a:solidFill>
                <a:latin typeface="Arial" charset="0"/>
                <a:ea typeface="ＭＳ Ｐゴシック" charset="-128"/>
              </a:rPr>
              <a:t>回</a:t>
            </a:r>
            <a:r>
              <a:rPr lang="ja-JP" altLang="en-US" b="1" dirty="0" smtClean="0">
                <a:solidFill>
                  <a:schemeClr val="bg1"/>
                </a:solidFill>
                <a:latin typeface="Arial" charset="0"/>
                <a:ea typeface="ＭＳ Ｐゴシック" charset="-128"/>
              </a:rPr>
              <a:t>腎移植･血管外科研究会</a:t>
            </a:r>
            <a:r>
              <a:rPr lang="en-US" altLang="ja-JP" b="1" dirty="0" smtClean="0">
                <a:solidFill>
                  <a:schemeClr val="bg1"/>
                </a:solidFill>
                <a:latin typeface="Arial" charset="0"/>
                <a:ea typeface="ＭＳ Ｐゴシック" charset="-128"/>
              </a:rPr>
              <a:t/>
            </a:r>
            <a:br>
              <a:rPr lang="en-US" altLang="ja-JP" b="1" dirty="0" smtClean="0">
                <a:solidFill>
                  <a:schemeClr val="bg1"/>
                </a:solidFill>
                <a:latin typeface="Arial" charset="0"/>
                <a:ea typeface="ＭＳ Ｐゴシック" charset="-128"/>
              </a:rPr>
            </a:br>
            <a:r>
              <a:rPr lang="ja-JP" altLang="en-US" b="1" dirty="0" smtClean="0">
                <a:solidFill>
                  <a:schemeClr val="bg1"/>
                </a:solidFill>
                <a:latin typeface="Arial" charset="0"/>
                <a:ea typeface="ＭＳ Ｐゴシック" charset="-128"/>
              </a:rPr>
              <a:t>ＣＯＩ 開示</a:t>
            </a:r>
            <a:r>
              <a:rPr lang="en-US" altLang="ja-JP" sz="4000" b="1" dirty="0" smtClean="0">
                <a:solidFill>
                  <a:schemeClr val="bg1"/>
                </a:solidFill>
                <a:latin typeface="Arial" charset="0"/>
                <a:ea typeface="ＭＳ Ｐゴシック" charset="-128"/>
              </a:rPr>
              <a:t/>
            </a:r>
            <a:br>
              <a:rPr lang="en-US" altLang="ja-JP" sz="4000" b="1" dirty="0" smtClean="0">
                <a:solidFill>
                  <a:schemeClr val="bg1"/>
                </a:solidFill>
                <a:latin typeface="Arial" charset="0"/>
                <a:ea typeface="ＭＳ Ｐゴシック" charset="-128"/>
              </a:rPr>
            </a:br>
            <a:r>
              <a:rPr lang="ja-JP" altLang="en-US" sz="1600" b="1" dirty="0" smtClean="0">
                <a:solidFill>
                  <a:schemeClr val="bg1"/>
                </a:solidFill>
                <a:latin typeface="Arial" charset="0"/>
                <a:ea typeface="ＭＳ Ｐゴシック" charset="-128"/>
              </a:rPr>
              <a:t>　</a:t>
            </a:r>
            <a:r>
              <a:rPr lang="en-US" altLang="ja-JP" sz="2400" b="1" dirty="0" smtClean="0">
                <a:solidFill>
                  <a:srgbClr val="FFFF1F"/>
                </a:solidFill>
                <a:ea typeface="ＭＳ Ｐゴシック" charset="-128"/>
              </a:rPr>
              <a:t/>
            </a:r>
            <a:br>
              <a:rPr lang="en-US" altLang="ja-JP" sz="2400" b="1" dirty="0" smtClean="0">
                <a:solidFill>
                  <a:srgbClr val="FFFF1F"/>
                </a:solidFill>
                <a:ea typeface="ＭＳ Ｐゴシック" charset="-128"/>
              </a:rPr>
            </a:br>
            <a:r>
              <a:rPr lang="ja-JP" altLang="en-US" sz="2400" b="1" dirty="0" smtClean="0">
                <a:solidFill>
                  <a:srgbClr val="0000FF"/>
                </a:solidFill>
                <a:ea typeface="ＭＳ Ｐゴシック" charset="-128"/>
              </a:rPr>
              <a:t>●●大学　　鹿児島 太郎</a:t>
            </a:r>
            <a:endParaRPr lang="en-US" altLang="ja-JP" sz="2400" b="1" dirty="0" smtClean="0">
              <a:solidFill>
                <a:srgbClr val="0000FF"/>
              </a:solidFill>
              <a:ea typeface="ＭＳ Ｐゴシック" charset="-128"/>
            </a:endParaRPr>
          </a:p>
        </p:txBody>
      </p:sp>
      <p:sp>
        <p:nvSpPr>
          <p:cNvPr id="15363" name="Rectangle 3"/>
          <p:cNvSpPr>
            <a:spLocks noGrp="1" noChangeArrowheads="1"/>
          </p:cNvSpPr>
          <p:nvPr>
            <p:ph idx="1"/>
          </p:nvPr>
        </p:nvSpPr>
        <p:spPr>
          <a:xfrm>
            <a:off x="549275" y="4280472"/>
            <a:ext cx="8167688" cy="1600200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80000"/>
              </a:lnSpc>
              <a:buFontTx/>
              <a:buNone/>
            </a:pPr>
            <a:endParaRPr lang="en-US" altLang="ja-JP" sz="2800" b="1" dirty="0" smtClean="0">
              <a:solidFill>
                <a:schemeClr val="bg1"/>
              </a:solidFill>
              <a:latin typeface="Arial" charset="0"/>
              <a:ea typeface="ＭＳ Ｐゴシック" charset="-128"/>
            </a:endParaRPr>
          </a:p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ja-JP" altLang="en-US" sz="2800" b="1" dirty="0" smtClean="0">
                <a:solidFill>
                  <a:schemeClr val="bg1"/>
                </a:solidFill>
                <a:latin typeface="Arial" charset="0"/>
                <a:ea typeface="ＭＳ Ｐゴシック" charset="-128"/>
              </a:rPr>
              <a:t>　演題発表に関連し、開示すべき</a:t>
            </a:r>
            <a:r>
              <a:rPr lang="en-US" altLang="ja-JP" sz="2800" b="1" dirty="0" smtClean="0">
                <a:solidFill>
                  <a:schemeClr val="bg1"/>
                </a:solidFill>
                <a:latin typeface="Arial" charset="0"/>
                <a:ea typeface="ＭＳ Ｐゴシック" charset="-128"/>
              </a:rPr>
              <a:t>COI </a:t>
            </a:r>
            <a:r>
              <a:rPr lang="ja-JP" altLang="en-US" sz="2800" b="1" dirty="0" smtClean="0">
                <a:solidFill>
                  <a:schemeClr val="bg1"/>
                </a:solidFill>
                <a:latin typeface="Arial" charset="0"/>
                <a:ea typeface="ＭＳ Ｐゴシック" charset="-128"/>
              </a:rPr>
              <a:t>関係にある　</a:t>
            </a:r>
            <a:endParaRPr lang="en-US" altLang="ja-JP" sz="2800" b="1" dirty="0" smtClean="0">
              <a:solidFill>
                <a:schemeClr val="bg1"/>
              </a:solidFill>
              <a:latin typeface="Arial" charset="0"/>
              <a:ea typeface="ＭＳ Ｐゴシック" charset="-128"/>
            </a:endParaRPr>
          </a:p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ja-JP" altLang="en-US" sz="2800" b="1" dirty="0" smtClean="0">
                <a:solidFill>
                  <a:schemeClr val="bg1"/>
                </a:solidFill>
                <a:latin typeface="Arial" charset="0"/>
                <a:ea typeface="ＭＳ Ｐゴシック" charset="-128"/>
              </a:rPr>
              <a:t>企業などはありません。</a:t>
            </a:r>
            <a:endParaRPr lang="en-US" altLang="ja-JP" sz="2800" b="1" dirty="0" smtClean="0">
              <a:solidFill>
                <a:schemeClr val="bg1"/>
              </a:solidFill>
              <a:latin typeface="Arial" charset="0"/>
              <a:ea typeface="ＭＳ Ｐゴシック" charset="-128"/>
            </a:endParaRPr>
          </a:p>
          <a:p>
            <a:pPr algn="ctr" eaLnBrk="1" hangingPunct="1">
              <a:lnSpc>
                <a:spcPct val="80000"/>
              </a:lnSpc>
              <a:buFontTx/>
              <a:buNone/>
            </a:pPr>
            <a:endParaRPr lang="en-US" altLang="ja-JP" sz="700" b="1" i="1" dirty="0" smtClean="0">
              <a:solidFill>
                <a:srgbClr val="FFFF1F"/>
              </a:solidFill>
              <a:latin typeface="Arial" charset="0"/>
              <a:ea typeface="ＭＳ Ｐゴシック" charset="-128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altLang="ja-JP" b="1" dirty="0" smtClean="0">
              <a:solidFill>
                <a:schemeClr val="bg1"/>
              </a:solidFill>
              <a:latin typeface="Arial" charset="0"/>
              <a:ea typeface="ＭＳ Ｐゴシック" charset="-128"/>
            </a:endParaRPr>
          </a:p>
        </p:txBody>
      </p:sp>
      <p:sp>
        <p:nvSpPr>
          <p:cNvPr id="15364" name="正方形/長方形 3"/>
          <p:cNvSpPr>
            <a:spLocks noChangeArrowheads="1"/>
          </p:cNvSpPr>
          <p:nvPr/>
        </p:nvSpPr>
        <p:spPr bwMode="auto">
          <a:xfrm>
            <a:off x="301752" y="355104"/>
            <a:ext cx="627888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ja-JP" altLang="en-US" b="1" dirty="0" smtClean="0">
                <a:solidFill>
                  <a:schemeClr val="bg1"/>
                </a:solidFill>
                <a:latin typeface="+mn-ea"/>
                <a:ea typeface="+mn-ea"/>
                <a:cs typeface="01フロップデザイン"/>
              </a:rPr>
              <a:t>様式</a:t>
            </a:r>
            <a:r>
              <a:rPr kumimoji="0" lang="en-US" altLang="ja-JP" b="1" dirty="0" smtClean="0">
                <a:solidFill>
                  <a:schemeClr val="bg1"/>
                </a:solidFill>
                <a:latin typeface="+mn-ea"/>
                <a:ea typeface="+mn-ea"/>
                <a:cs typeface="01フロップデザイン"/>
              </a:rPr>
              <a:t>01</a:t>
            </a:r>
            <a:r>
              <a:rPr kumimoji="0" lang="ja-JP" altLang="en-US" b="1" dirty="0">
                <a:solidFill>
                  <a:schemeClr val="bg1"/>
                </a:solidFill>
                <a:latin typeface="+mn-ea"/>
                <a:ea typeface="+mn-ea"/>
                <a:cs typeface="01フロップデザイン"/>
              </a:rPr>
              <a:t>　</a:t>
            </a:r>
            <a:r>
              <a:rPr kumimoji="0" lang="ja-JP" altLang="en-US" b="1" dirty="0" smtClean="0">
                <a:solidFill>
                  <a:schemeClr val="bg1"/>
                </a:solidFill>
                <a:latin typeface="+mn-ea"/>
                <a:ea typeface="+mn-ea"/>
                <a:cs typeface="01フロップデザイン"/>
              </a:rPr>
              <a:t>発表</a:t>
            </a:r>
            <a:r>
              <a:rPr kumimoji="0" lang="ja-JP" altLang="en-US" b="1" dirty="0">
                <a:solidFill>
                  <a:schemeClr val="bg1"/>
                </a:solidFill>
                <a:latin typeface="+mn-ea"/>
                <a:ea typeface="+mn-ea"/>
                <a:cs typeface="01フロップデザイン"/>
              </a:rPr>
              <a:t>時、申告すべきＣＯＩ状態がない時</a:t>
            </a:r>
          </a:p>
        </p:txBody>
      </p:sp>
      <p:sp>
        <p:nvSpPr>
          <p:cNvPr id="15365" name="正方形/長方形 4"/>
          <p:cNvSpPr>
            <a:spLocks noChangeArrowheads="1"/>
          </p:cNvSpPr>
          <p:nvPr/>
        </p:nvSpPr>
        <p:spPr bwMode="auto">
          <a:xfrm>
            <a:off x="288925" y="975297"/>
            <a:ext cx="8642350" cy="5175250"/>
          </a:xfrm>
          <a:prstGeom prst="rect">
            <a:avLst/>
          </a:prstGeom>
          <a:noFill/>
          <a:ln w="38100" algn="ctr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kumimoji="0" lang="ja-JP" altLang="en-US"/>
          </a:p>
        </p:txBody>
      </p:sp>
    </p:spTree>
  </p:cSld>
  <p:clrMapOvr>
    <a:masterClrMapping/>
  </p:clrMapOvr>
  <mc:AlternateContent>
    <mc:Choice xmlns:mc="http://schemas.openxmlformats.org/markup-compatibility/2006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Requires="p14">
      <p:transition spd="slow" p14:dur="2000"/>
    </mc:Choice>
    <mc:Fallback>
      <mp:transition xmlns:mp="http://schemas.microsoft.com/office/mac/powerpoint/2008/main"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ホワイ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633</TotalTime>
  <Words>55</Words>
  <Application>Microsoft Macintosh PowerPoint</Application>
  <PresentationFormat>画面に合わせる (4:3)</PresentationFormat>
  <Paragraphs>6</Paragraphs>
  <Slides>1</Slides>
  <Notes>1</Notes>
  <HiddenSlides>0</HiddenSlides>
  <MMClips>0</MMClips>
  <ScaleCrop>false</ScaleCrop>
  <HeadingPairs>
    <vt:vector size="4" baseType="variant">
      <vt:variant>
        <vt:lpstr>デザイン テンプレート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2" baseType="lpstr">
      <vt:lpstr>ホワイト</vt:lpstr>
      <vt:lpstr>第35回腎移植･血管外科研究会 ＣＯＩ 開示 　 ●●大学　　鹿児島 太郎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杉江 智子</cp:lastModifiedBy>
  <cp:revision>99</cp:revision>
  <dcterms:created xsi:type="dcterms:W3CDTF">2019-04-17T09:32:38Z</dcterms:created>
  <dcterms:modified xsi:type="dcterms:W3CDTF">2019-04-17T09:32:42Z</dcterms:modified>
</cp:coreProperties>
</file>