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Default Extension="jpeg" ContentType="image/jpeg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9144000" cy="6858000" type="screen4x3"/>
  <p:notesSz cx="6735763" cy="98663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>
        <p15:guide id="1" orient="horz" pos="3107">
          <p15:clr>
            <a:srgbClr val="A4A3A4"/>
          </p15:clr>
        </p15:guide>
        <p15:guide id="2" pos="212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FF00"/>
    <a:srgbClr val="FFFF1F"/>
    <a:srgbClr val="00FFFF"/>
  </p:clrMru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  <p:ext uri="{FD5EFAAD-0ECE-453E-9831-46B23BE46B34}">
      <p15:chartTrackingRefBased xmlns="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590" autoAdjust="0"/>
    <p:restoredTop sz="94543" autoAdjust="0"/>
  </p:normalViewPr>
  <p:slideViewPr>
    <p:cSldViewPr snapToGrid="0">
      <p:cViewPr varScale="1">
        <p:scale>
          <a:sx n="156" d="100"/>
          <a:sy n="156" d="100"/>
        </p:scale>
        <p:origin x="-1088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-2946" y="-96"/>
      </p:cViewPr>
      <p:guideLst>
        <p:guide orient="horz" pos="3107"/>
        <p:guide pos="212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handoutMaster" Target="handoutMasters/handout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+mn-ea"/>
              </a:defRPr>
            </a:lvl1pPr>
          </a:lstStyle>
          <a:p>
            <a:pPr>
              <a:defRPr/>
            </a:pPr>
            <a:fld id="{A94D5229-AD43-4072-8398-9419BA2F34E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20737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noProof="0" smtClean="0"/>
              <a:t>Click to edit Master text styles</a:t>
            </a:r>
          </a:p>
          <a:p>
            <a:pPr lvl="1"/>
            <a:r>
              <a:rPr lang="en-US" altLang="ja-JP" noProof="0" smtClean="0"/>
              <a:t>Second level</a:t>
            </a:r>
          </a:p>
          <a:p>
            <a:pPr lvl="2"/>
            <a:r>
              <a:rPr lang="en-US" altLang="ja-JP" noProof="0" smtClean="0"/>
              <a:t>Third level</a:t>
            </a:r>
          </a:p>
          <a:p>
            <a:pPr lvl="3"/>
            <a:r>
              <a:rPr lang="en-US" altLang="ja-JP" noProof="0" smtClean="0"/>
              <a:t>Fourth level</a:t>
            </a:r>
          </a:p>
          <a:p>
            <a:pPr lvl="4"/>
            <a:r>
              <a:rPr lang="en-US" altLang="ja-JP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+mn-ea"/>
              </a:defRPr>
            </a:lvl1pPr>
          </a:lstStyle>
          <a:p>
            <a:pPr>
              <a:defRPr/>
            </a:pPr>
            <a:fld id="{131FA7CB-89B7-4928-9DD8-D0DD7E54956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237133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DAA263-504B-4DF8-B2FE-427F0FF8FE15}" type="slidenum">
              <a:rPr lang="en-US" altLang="ja-JP" smtClean="0"/>
              <a:pPr/>
              <a:t>1</a:t>
            </a:fld>
            <a:endParaRPr lang="en-US" altLang="ja-JP" smtClean="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28413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C1E9-E46C-BC45-AA48-DBDBC6B66AAA}" type="datetimeFigureOut">
              <a:rPr kumimoji="1" lang="ja-JP" altLang="en-US" smtClean="0"/>
              <a:pPr/>
              <a:t>19.4.17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7AF59-B62A-1347-80E0-E4B24B48382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02019936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FE781B-B052-4F79-A406-660EA5566F62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75933374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C1E9-E46C-BC45-AA48-DBDBC6B66AAA}" type="datetimeFigureOut">
              <a:rPr kumimoji="1" lang="ja-JP" altLang="en-US" smtClean="0"/>
              <a:pPr/>
              <a:t>19.4.17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7AF59-B62A-1347-80E0-E4B24B48382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98952600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363D91-EAA1-4438-903A-9F2D76B3A1FC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34301619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C906DD-D76A-4D1F-95E4-6AB4726C8041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17940929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F8D7A6-F97E-431C-87D0-2E1468C4943C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56067729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674CAF-97E6-4BCE-90C6-FE7A277F6910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49128790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2FD4B5-FB71-4314-94DA-99A1579246F0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30116199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プレースホルダーまでドラッグするかアイコンをクリックして図を追加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F9EF8-32ED-4ED2-9810-E5BCCDE04814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06574558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6A7815-3A6D-47E5-A737-5750D2C1FC80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49498235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E3B73A-62EC-4951-87FF-E3BDC0090701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27941222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07B0FD1-FB3E-4B54-93D9-7A5493EE2B80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96916" y="1318468"/>
            <a:ext cx="8237538" cy="2286000"/>
          </a:xfr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/>
            <a:r>
              <a:rPr lang="ja-JP" altLang="en-US" b="1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第</a:t>
            </a:r>
            <a:r>
              <a:rPr lang="en-US" altLang="ja-JP" b="1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3</a:t>
            </a:r>
            <a:r>
              <a:rPr lang="en-US" altLang="ja-JP" b="1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5</a:t>
            </a:r>
            <a:r>
              <a:rPr lang="ja-JP" altLang="en-US" b="1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回</a:t>
            </a:r>
            <a:r>
              <a:rPr lang="ja-JP" altLang="en-US" b="1" dirty="0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腎移植･血管外科研究会</a:t>
            </a:r>
            <a:r>
              <a:rPr lang="en-US" altLang="ja-JP" b="1" dirty="0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/>
            </a:r>
            <a:br>
              <a:rPr lang="en-US" altLang="ja-JP" b="1" dirty="0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</a:br>
            <a:r>
              <a:rPr lang="ja-JP" altLang="en-US" b="1" dirty="0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ＣＯＩ 開示</a:t>
            </a:r>
            <a:r>
              <a:rPr lang="en-US" altLang="ja-JP" sz="4000" b="1" dirty="0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/>
            </a:r>
            <a:br>
              <a:rPr lang="en-US" altLang="ja-JP" sz="4000" b="1" dirty="0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</a:br>
            <a:r>
              <a:rPr lang="ja-JP" altLang="en-US" sz="1600" b="1" dirty="0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　</a:t>
            </a:r>
            <a:r>
              <a:rPr lang="en-US" altLang="ja-JP" sz="2400" b="1" dirty="0" smtClean="0">
                <a:solidFill>
                  <a:srgbClr val="FFFF1F"/>
                </a:solidFill>
                <a:ea typeface="ＭＳ Ｐゴシック" charset="-128"/>
              </a:rPr>
              <a:t/>
            </a:r>
            <a:br>
              <a:rPr lang="en-US" altLang="ja-JP" sz="2400" b="1" dirty="0" smtClean="0">
                <a:solidFill>
                  <a:srgbClr val="FFFF1F"/>
                </a:solidFill>
                <a:ea typeface="ＭＳ Ｐゴシック" charset="-128"/>
              </a:rPr>
            </a:br>
            <a:r>
              <a:rPr lang="ja-JP" altLang="en-US" sz="2400" b="1" dirty="0" smtClean="0">
                <a:solidFill>
                  <a:srgbClr val="0000FF"/>
                </a:solidFill>
                <a:ea typeface="ＭＳ Ｐゴシック" charset="-128"/>
              </a:rPr>
              <a:t>●●大学　　鹿児島 太郎</a:t>
            </a:r>
            <a:endParaRPr lang="en-US" altLang="ja-JP" sz="2400" b="1" dirty="0" smtClean="0">
              <a:solidFill>
                <a:srgbClr val="0000FF"/>
              </a:solidFill>
              <a:ea typeface="ＭＳ Ｐゴシック" charset="-128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2037039" y="4230144"/>
            <a:ext cx="5300443" cy="1257731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ja-JP" sz="2400" b="1" dirty="0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①</a:t>
            </a:r>
            <a:r>
              <a:rPr lang="ja-JP" altLang="en-US" sz="2400" b="1" dirty="0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受託研究会・共同研究費：</a:t>
            </a:r>
            <a:r>
              <a:rPr lang="en-US" altLang="ja-JP" sz="2400" b="1" dirty="0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◯◯</a:t>
            </a:r>
            <a:r>
              <a:rPr lang="ja-JP" altLang="en-US" sz="2400" b="1" dirty="0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製薬</a:t>
            </a:r>
            <a:endParaRPr lang="en-US" altLang="ja-JP" sz="2400" b="1" dirty="0" smtClean="0">
              <a:solidFill>
                <a:schemeClr val="bg1"/>
              </a:solidFill>
              <a:latin typeface="Arial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ja-JP" sz="2400" b="1" dirty="0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②</a:t>
            </a:r>
            <a:r>
              <a:rPr lang="ja-JP" altLang="en-US" sz="2400" b="1" dirty="0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奨学寄付金：</a:t>
            </a:r>
            <a:r>
              <a:rPr lang="en-US" altLang="ja-JP" sz="2400" b="1" dirty="0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◯◯</a:t>
            </a:r>
            <a:r>
              <a:rPr lang="ja-JP" altLang="en-US" sz="2400" b="1" dirty="0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製薬</a:t>
            </a:r>
            <a:endParaRPr lang="en-US" altLang="ja-JP" sz="2400" b="1" dirty="0" smtClean="0">
              <a:solidFill>
                <a:schemeClr val="bg1"/>
              </a:solidFill>
              <a:latin typeface="Arial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ja-JP" sz="2400" b="1" dirty="0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③</a:t>
            </a:r>
            <a:r>
              <a:rPr lang="ja-JP" altLang="en-US" sz="2400" b="1" dirty="0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寄付講座所属：あり（</a:t>
            </a:r>
            <a:r>
              <a:rPr lang="en-US" altLang="ja-JP" sz="2400" b="1" dirty="0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◯◯</a:t>
            </a:r>
            <a:r>
              <a:rPr lang="ja-JP" altLang="en-US" sz="2400" b="1" dirty="0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製薬）</a:t>
            </a:r>
            <a:endParaRPr lang="en-US" altLang="ja-JP" sz="700" b="1" i="1" dirty="0" smtClean="0">
              <a:solidFill>
                <a:schemeClr val="bg1"/>
              </a:solidFill>
              <a:latin typeface="Arial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ja-JP" b="1" dirty="0" smtClean="0">
              <a:solidFill>
                <a:schemeClr val="bg1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5364" name="正方形/長方形 3"/>
          <p:cNvSpPr>
            <a:spLocks noChangeArrowheads="1"/>
          </p:cNvSpPr>
          <p:nvPr/>
        </p:nvSpPr>
        <p:spPr bwMode="auto">
          <a:xfrm>
            <a:off x="301752" y="355104"/>
            <a:ext cx="626565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ja-JP" altLang="en-US" b="1" dirty="0" smtClean="0">
                <a:solidFill>
                  <a:schemeClr val="bg1"/>
                </a:solidFill>
                <a:latin typeface="+mn-ea"/>
                <a:ea typeface="+mn-ea"/>
                <a:cs typeface="01フロップデザイン"/>
              </a:rPr>
              <a:t>様式</a:t>
            </a:r>
            <a:r>
              <a:rPr kumimoji="0" lang="en-US" altLang="ja-JP" b="1" dirty="0" smtClean="0">
                <a:solidFill>
                  <a:schemeClr val="bg1"/>
                </a:solidFill>
                <a:latin typeface="+mn-ea"/>
                <a:ea typeface="+mn-ea"/>
                <a:cs typeface="01フロップデザイン"/>
              </a:rPr>
              <a:t>02</a:t>
            </a:r>
            <a:r>
              <a:rPr kumimoji="0" lang="ja-JP" altLang="en-US" b="1" dirty="0">
                <a:solidFill>
                  <a:schemeClr val="bg1"/>
                </a:solidFill>
                <a:latin typeface="+mn-ea"/>
                <a:ea typeface="+mn-ea"/>
                <a:cs typeface="01フロップデザイン"/>
              </a:rPr>
              <a:t>　</a:t>
            </a:r>
            <a:r>
              <a:rPr kumimoji="0" lang="ja-JP" altLang="en-US" b="1" dirty="0" smtClean="0">
                <a:solidFill>
                  <a:schemeClr val="bg1"/>
                </a:solidFill>
                <a:latin typeface="+mn-ea"/>
                <a:ea typeface="+mn-ea"/>
                <a:cs typeface="01フロップデザイン"/>
              </a:rPr>
              <a:t>発表</a:t>
            </a:r>
            <a:r>
              <a:rPr kumimoji="0" lang="ja-JP" altLang="en-US" b="1" dirty="0">
                <a:solidFill>
                  <a:schemeClr val="bg1"/>
                </a:solidFill>
                <a:latin typeface="+mn-ea"/>
                <a:ea typeface="+mn-ea"/>
                <a:cs typeface="01フロップデザイン"/>
              </a:rPr>
              <a:t>時、申告すべきＣＯＩ状態</a:t>
            </a:r>
            <a:r>
              <a:rPr kumimoji="0" lang="ja-JP" altLang="en-US" b="1" dirty="0" smtClean="0">
                <a:solidFill>
                  <a:schemeClr val="bg1"/>
                </a:solidFill>
                <a:latin typeface="+mn-ea"/>
                <a:ea typeface="+mn-ea"/>
                <a:cs typeface="01フロップデザイン"/>
              </a:rPr>
              <a:t>がある時</a:t>
            </a:r>
            <a:endParaRPr kumimoji="0" lang="ja-JP" altLang="en-US" b="1" dirty="0">
              <a:solidFill>
                <a:schemeClr val="bg1"/>
              </a:solidFill>
              <a:latin typeface="+mn-ea"/>
              <a:ea typeface="+mn-ea"/>
              <a:cs typeface="01フロップデザイン"/>
            </a:endParaRPr>
          </a:p>
        </p:txBody>
      </p:sp>
      <p:sp>
        <p:nvSpPr>
          <p:cNvPr id="15365" name="正方形/長方形 4"/>
          <p:cNvSpPr>
            <a:spLocks noChangeArrowheads="1"/>
          </p:cNvSpPr>
          <p:nvPr/>
        </p:nvSpPr>
        <p:spPr bwMode="auto">
          <a:xfrm>
            <a:off x="288925" y="975297"/>
            <a:ext cx="8642350" cy="5175250"/>
          </a:xfrm>
          <a:prstGeom prst="rect">
            <a:avLst/>
          </a:prstGeom>
          <a:noFill/>
          <a:ln w="38100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kumimoji="0" lang="ja-JP" altLang="en-US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486138" y="3801689"/>
            <a:ext cx="8167688" cy="46401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Tx/>
              <a:buNone/>
            </a:pPr>
            <a:r>
              <a:rPr lang="ja-JP" altLang="en-US" sz="2600" b="1" dirty="0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演題発表に関連し、開示すべき</a:t>
            </a:r>
            <a:r>
              <a:rPr lang="en-US" altLang="ja-JP" sz="2600" b="1" dirty="0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COI</a:t>
            </a:r>
            <a:r>
              <a:rPr lang="ja-JP" altLang="en-US" sz="2600" b="1" dirty="0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関係にある企業などとして、</a:t>
            </a:r>
            <a:endParaRPr lang="en-US" altLang="ja-JP" sz="2600" b="1" dirty="0" smtClean="0">
              <a:solidFill>
                <a:schemeClr val="bg1"/>
              </a:solidFill>
              <a:latin typeface="Arial" charset="0"/>
              <a:ea typeface="ＭＳ Ｐゴシック" charset="-128"/>
            </a:endParaRPr>
          </a:p>
          <a:p>
            <a:pPr algn="ctr">
              <a:lnSpc>
                <a:spcPct val="80000"/>
              </a:lnSpc>
              <a:buFontTx/>
              <a:buNone/>
            </a:pPr>
            <a:endParaRPr lang="en-US" altLang="ja-JP" sz="700" b="1" i="1" dirty="0" smtClean="0">
              <a:solidFill>
                <a:srgbClr val="FFFF1F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194784" y="5859587"/>
            <a:ext cx="5058028" cy="46166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開示すべき内容がある項目のみ記載</a:t>
            </a:r>
            <a:endParaRPr kumimoji="1" lang="ja-JP" altLang="en-US" dirty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434130" y="5180053"/>
            <a:ext cx="479064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4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↑</a:t>
            </a:r>
            <a:endParaRPr kumimoji="1" lang="ja-JP" altLang="en-US" sz="4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0">
        <p:cut/>
      </p:transition>
    </mc:Choice>
    <mc:Fallback>
      <mp:transition xmlns:mp="http://schemas.microsoft.com/office/mac/powerpoint/2008/main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黒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ブラック .thmx</Template>
  <TotalTime>649</TotalTime>
  <Words>92</Words>
  <Application>Microsoft Macintosh PowerPoint</Application>
  <PresentationFormat>画面に合わせる (4:3)</PresentationFormat>
  <Paragraphs>9</Paragraphs>
  <Slides>1</Slides>
  <Notes>1</Notes>
  <HiddenSlides>0</HiddenSlides>
  <MMClips>0</MMClips>
  <ScaleCrop>false</ScaleCrop>
  <HeadingPairs>
    <vt:vector size="4" baseType="variant">
      <vt:variant>
        <vt:lpstr>デザイン テンプレート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黒</vt:lpstr>
      <vt:lpstr>第35回腎移植･血管外科研究会 ＣＯＩ 開示 　 ●●大学　　鹿児島 太郎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杉江 智子</cp:lastModifiedBy>
  <cp:revision>100</cp:revision>
  <dcterms:created xsi:type="dcterms:W3CDTF">2019-04-17T09:32:29Z</dcterms:created>
  <dcterms:modified xsi:type="dcterms:W3CDTF">2019-04-17T09:32:35Z</dcterms:modified>
</cp:coreProperties>
</file>